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7010400" cy="9236075"/>
  <p:embeddedFontLst>
    <p:embeddedFont>
      <p:font typeface="Arial Black" panose="020B0A04020102020204" pitchFamily="34" charset="0"/>
      <p:bold r:id="rId48"/>
    </p:embeddedFont>
    <p:embeddedFont>
      <p:font typeface="Calibri" panose="020F0502020204030204" pitchFamily="34" charset="0"/>
      <p:regular r:id="rId49"/>
      <p:bold r:id="rId50"/>
      <p:italic r:id="rId51"/>
      <p:boldItalic r:id="rId52"/>
    </p:embeddedFont>
    <p:embeddedFont>
      <p:font typeface="Comfortaa" panose="020B0604020202020204" charset="0"/>
      <p:regular r:id="rId53"/>
      <p:bold r:id="rId54"/>
    </p:embeddedFont>
    <p:embeddedFont>
      <p:font typeface="Economica" panose="020B0604020202020204" charset="0"/>
      <p:regular r:id="rId55"/>
      <p:bold r:id="rId56"/>
      <p:italic r:id="rId57"/>
      <p:boldItalic r:id="rId58"/>
    </p:embeddedFont>
    <p:embeddedFont>
      <p:font typeface="Helvetica Neue" panose="020B060402020202020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Proxima Nova"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gBsNhXvowx3qHiK30ccU4XRWeJ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4.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7839" cy="461804"/>
          </a:xfrm>
          <a:prstGeom prst="rect">
            <a:avLst/>
          </a:prstGeom>
          <a:noFill/>
          <a:ln>
            <a:noFill/>
          </a:ln>
        </p:spPr>
        <p:txBody>
          <a:bodyPr spcFirstLastPara="1" wrap="square" lIns="92800" tIns="92800" rIns="92800" bIns="928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7" y="0"/>
            <a:ext cx="3037839" cy="461804"/>
          </a:xfrm>
          <a:prstGeom prst="rect">
            <a:avLst/>
          </a:prstGeom>
          <a:noFill/>
          <a:ln>
            <a:noFill/>
          </a:ln>
        </p:spPr>
        <p:txBody>
          <a:bodyPr spcFirstLastPara="1" wrap="square" lIns="92800" tIns="92800" rIns="92800" bIns="92800"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8772668"/>
            <a:ext cx="3037839" cy="461804"/>
          </a:xfrm>
          <a:prstGeom prst="rect">
            <a:avLst/>
          </a:prstGeom>
          <a:noFill/>
          <a:ln>
            <a:noFill/>
          </a:ln>
        </p:spPr>
        <p:txBody>
          <a:bodyPr spcFirstLastPara="1" wrap="square" lIns="92800" tIns="92800" rIns="92800" bIns="928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7" y="8772668"/>
            <a:ext cx="3037839" cy="461804"/>
          </a:xfrm>
          <a:prstGeom prst="rect">
            <a:avLst/>
          </a:prstGeom>
          <a:noFill/>
          <a:ln>
            <a:noFill/>
          </a:ln>
        </p:spPr>
        <p:txBody>
          <a:bodyPr spcFirstLastPara="1" wrap="square" lIns="92800" tIns="46375" rIns="92800" bIns="4637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a92861f1_0_142: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24" name="Google Shape;224;gcaa92861f1_0_142: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caa92861f1_0_187: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78" name="Google Shape;278;gcaa92861f1_0_187: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caa92861f1_0_192: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84" name="Google Shape;284;gcaa92861f1_0_192: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aa92861f1_0_196:notes"/>
          <p:cNvSpPr>
            <a:spLocks noGrp="1" noRot="1" noChangeAspect="1"/>
          </p:cNvSpPr>
          <p:nvPr>
            <p:ph type="sldImg" idx="2"/>
          </p:nvPr>
        </p:nvSpPr>
        <p:spPr>
          <a:xfrm>
            <a:off x="1168630" y="692706"/>
            <a:ext cx="4674000" cy="346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caa92861f1_0_196:notes"/>
          <p:cNvSpPr txBox="1">
            <a:spLocks noGrp="1"/>
          </p:cNvSpPr>
          <p:nvPr>
            <p:ph type="body" idx="1"/>
          </p:nvPr>
        </p:nvSpPr>
        <p:spPr>
          <a:xfrm>
            <a:off x="701040" y="4387136"/>
            <a:ext cx="5608200" cy="4156200"/>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aa92861f1_0_212: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caa92861f1_0_212: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aa92861f1_0_217: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aa92861f1_0_217: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36" name="Google Shape;336;p2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42" name="Google Shape;342;p2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6: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51" name="Google Shape;351;p2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96c8ec72f_0_50: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58" name="Google Shape;358;gc96c8ec72f_0_50: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aa92861f1_0_148: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31" name="Google Shape;231;gcaa92861f1_0_148: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63" name="Google Shape;363;p15: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72" name="Google Shape;372;p16: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81" name="Google Shape;381;p1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91" name="Google Shape;391;p1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4:notes"/>
          <p:cNvSpPr txBox="1">
            <a:spLocks noGrp="1"/>
          </p:cNvSpPr>
          <p:nvPr>
            <p:ph type="body" idx="1"/>
          </p:nvPr>
        </p:nvSpPr>
        <p:spPr>
          <a:xfrm>
            <a:off x="701041" y="4387136"/>
            <a:ext cx="5608319" cy="4156234"/>
          </a:xfrm>
          <a:prstGeom prst="rect">
            <a:avLst/>
          </a:prstGeom>
          <a:noFill/>
          <a:ln>
            <a:noFill/>
          </a:ln>
        </p:spPr>
        <p:txBody>
          <a:bodyPr spcFirstLastPara="1" wrap="square" lIns="92800" tIns="92800" rIns="92800" bIns="92800" anchor="t" anchorCtr="0">
            <a:noAutofit/>
          </a:bodyPr>
          <a:lstStyle/>
          <a:p>
            <a:pPr marL="0" marR="0" lvl="0" indent="0" algn="l" rtl="0">
              <a:lnSpc>
                <a:spcPct val="100000"/>
              </a:lnSpc>
              <a:spcBef>
                <a:spcPts val="0"/>
              </a:spcBef>
              <a:spcAft>
                <a:spcPts val="0"/>
              </a:spcAft>
              <a:buSzPts val="1400"/>
              <a:buNone/>
            </a:pPr>
            <a:endParaRPr/>
          </a:p>
        </p:txBody>
      </p:sp>
      <p:sp>
        <p:nvSpPr>
          <p:cNvPr id="398" name="Google Shape;398;p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aa92861f1_1_200: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aa92861f1_1_200: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r>
              <a:rPr lang="en-US"/>
              <a:t>NOTE: SLIDES 1-19 WILL SCROLL, 6PM PRESENTATION STARTS ON SLIDE 20!</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caa92861f1_1_205: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caa92861f1_1_205: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aa92861f1_1_209:notes"/>
          <p:cNvSpPr>
            <a:spLocks noGrp="1" noRot="1" noChangeAspect="1"/>
          </p:cNvSpPr>
          <p:nvPr>
            <p:ph type="sldImg" idx="2"/>
          </p:nvPr>
        </p:nvSpPr>
        <p:spPr>
          <a:xfrm>
            <a:off x="1168630" y="692706"/>
            <a:ext cx="46740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caa92861f1_1_209: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aa92861f1_1_225: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caa92861f1_1_225: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caa92861f1_1_230: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caa92861f1_1_230: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aa92861f1_0_153: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37" name="Google Shape;237;gcaa92861f1_0_153: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caa92861f1_1_236: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caa92861f1_1_236: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aa92861f1_1_243: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aa92861f1_1_243: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caa92861f1_1_250: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caa92861f1_1_250: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caa92861f1_1_255: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caa92861f1_1_255: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caa92861f1_1_262: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caa92861f1_1_262: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aa92861f1_1_267: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caa92861f1_1_267: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caa92861f1_1_272: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caa92861f1_1_272: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caa92861f1_1_277: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caa92861f1_1_277: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caa92861f1_1_286: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caa92861f1_1_286: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caa92861f1_1_295: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caa92861f1_1_295: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aa92861f1_0_157: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42" name="Google Shape;242;gcaa92861f1_0_157: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caa92861f1_1_305: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caa92861f1_1_305: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caa92861f1_1_311: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caa92861f1_1_311: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aa92861f1_1_316: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aa92861f1_1_316: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caa92861f1_1_328: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caa92861f1_1_328: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Clr>
                <a:schemeClr val="dk1"/>
              </a:buClr>
              <a:buSzPts val="1100"/>
              <a:buFont typeface="Arial"/>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aa92861f1_1_337:notes"/>
          <p:cNvSpPr>
            <a:spLocks noGrp="1" noRot="1" noChangeAspect="1"/>
          </p:cNvSpPr>
          <p:nvPr>
            <p:ph type="sldImg" idx="2"/>
          </p:nvPr>
        </p:nvSpPr>
        <p:spPr>
          <a:xfrm>
            <a:off x="1168707" y="692706"/>
            <a:ext cx="4673700" cy="346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aa92861f1_1_337:notes"/>
          <p:cNvSpPr txBox="1">
            <a:spLocks noGrp="1"/>
          </p:cNvSpPr>
          <p:nvPr>
            <p:ph type="body" idx="1"/>
          </p:nvPr>
        </p:nvSpPr>
        <p:spPr>
          <a:xfrm>
            <a:off x="701040" y="4387136"/>
            <a:ext cx="5608200" cy="4156200"/>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r>
              <a:rPr lang="en-US"/>
              <a:t>NOTE: SLIDES 1-19 WILL SCROLL, 6PM PRESENTATION STARTS ON SLIDE 20!</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caa92861f1_0_162: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48" name="Google Shape;248;gcaa92861f1_0_162: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aa92861f1_0_167: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54" name="Google Shape;254;gcaa92861f1_0_167: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aa92861f1_0_172: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60" name="Google Shape;260;gcaa92861f1_0_172: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caa92861f1_0_177: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66" name="Google Shape;266;gcaa92861f1_0_177: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aa92861f1_0_182:notes"/>
          <p:cNvSpPr txBox="1">
            <a:spLocks noGrp="1"/>
          </p:cNvSpPr>
          <p:nvPr>
            <p:ph type="body" idx="1"/>
          </p:nvPr>
        </p:nvSpPr>
        <p:spPr>
          <a:xfrm>
            <a:off x="701041" y="4387136"/>
            <a:ext cx="5608200" cy="4156200"/>
          </a:xfrm>
          <a:prstGeom prst="rect">
            <a:avLst/>
          </a:prstGeom>
          <a:noFill/>
          <a:ln>
            <a:noFill/>
          </a:ln>
        </p:spPr>
        <p:txBody>
          <a:bodyPr spcFirstLastPara="1" wrap="square" lIns="92800" tIns="92800" rIns="92800" bIns="92800" anchor="t" anchorCtr="0">
            <a:noAutofit/>
          </a:bodyPr>
          <a:lstStyle/>
          <a:p>
            <a:pPr marL="0" marR="0" lvl="0" indent="0" algn="l" rtl="0">
              <a:spcBef>
                <a:spcPts val="0"/>
              </a:spcBef>
              <a:spcAft>
                <a:spcPts val="0"/>
              </a:spcAft>
              <a:buNone/>
            </a:pPr>
            <a:endParaRPr/>
          </a:p>
        </p:txBody>
      </p:sp>
      <p:sp>
        <p:nvSpPr>
          <p:cNvPr id="272" name="Google Shape;272;gcaa92861f1_0_182: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8"/>
          <p:cNvSpPr txBox="1">
            <a:spLocks noGrp="1"/>
          </p:cNvSpPr>
          <p:nvPr>
            <p:ph type="ctrTitle"/>
          </p:nvPr>
        </p:nvSpPr>
        <p:spPr>
          <a:xfrm>
            <a:off x="457200" y="228600"/>
            <a:ext cx="7772400" cy="45719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1400"/>
              <a:buFont typeface="Arial Black"/>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SzPts val="1400"/>
              <a:buNone/>
              <a:defRPr/>
            </a:lvl3pPr>
            <a:lvl4pPr marR="0" lvl="3" algn="l">
              <a:lnSpc>
                <a:spcPct val="100000"/>
              </a:lnSpc>
              <a:spcBef>
                <a:spcPts val="0"/>
              </a:spcBef>
              <a:spcAft>
                <a:spcPts val="0"/>
              </a:spcAft>
              <a:buSzPts val="1400"/>
              <a:buNone/>
              <a:defRPr/>
            </a:lvl4pPr>
            <a:lvl5pPr marR="0" lvl="4" algn="l">
              <a:lnSpc>
                <a:spcPct val="100000"/>
              </a:lnSpc>
              <a:spcBef>
                <a:spcPts val="0"/>
              </a:spcBef>
              <a:spcAft>
                <a:spcPts val="0"/>
              </a:spcAft>
              <a:buSzPts val="1400"/>
              <a:buNone/>
              <a:defRPr/>
            </a:lvl5pPr>
            <a:lvl6pPr marR="0" lvl="5" algn="l">
              <a:lnSpc>
                <a:spcPct val="100000"/>
              </a:lnSpc>
              <a:spcBef>
                <a:spcPts val="0"/>
              </a:spcBef>
              <a:spcAft>
                <a:spcPts val="0"/>
              </a:spcAft>
              <a:buSzPts val="1400"/>
              <a:buNone/>
              <a:defRPr/>
            </a:lvl6pPr>
            <a:lvl7pPr marR="0" lvl="6" algn="l">
              <a:lnSpc>
                <a:spcPct val="100000"/>
              </a:lnSpc>
              <a:spcBef>
                <a:spcPts val="0"/>
              </a:spcBef>
              <a:spcAft>
                <a:spcPts val="0"/>
              </a:spcAft>
              <a:buSzPts val="1400"/>
              <a:buNone/>
              <a:defRPr/>
            </a:lvl7pPr>
            <a:lvl8pPr marR="0" lvl="7" algn="l">
              <a:lnSpc>
                <a:spcPct val="100000"/>
              </a:lnSpc>
              <a:spcBef>
                <a:spcPts val="0"/>
              </a:spcBef>
              <a:spcAft>
                <a:spcPts val="0"/>
              </a:spcAft>
              <a:buSzPts val="1400"/>
              <a:buNone/>
              <a:defRPr/>
            </a:lvl8pPr>
            <a:lvl9pPr marR="0"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subTitle" idx="1"/>
          </p:nvPr>
        </p:nvSpPr>
        <p:spPr>
          <a:xfrm>
            <a:off x="457200" y="4800600"/>
            <a:ext cx="6858000" cy="914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00"/>
              </a:spcBef>
              <a:spcAft>
                <a:spcPts val="0"/>
              </a:spcAft>
              <a:buClr>
                <a:schemeClr val="dk2"/>
              </a:buClr>
              <a:buSzPts val="1400"/>
              <a:buFont typeface="Arial"/>
              <a:buNone/>
              <a:defRPr/>
            </a:lvl1pPr>
            <a:lvl2pPr marR="0" lvl="1" algn="ctr">
              <a:lnSpc>
                <a:spcPct val="100000"/>
              </a:lnSpc>
              <a:spcBef>
                <a:spcPts val="600"/>
              </a:spcBef>
              <a:spcAft>
                <a:spcPts val="0"/>
              </a:spcAft>
              <a:buClr>
                <a:schemeClr val="dk2"/>
              </a:buClr>
              <a:buSzPts val="1400"/>
              <a:buFont typeface="Arial"/>
              <a:buNone/>
              <a:defRPr/>
            </a:lvl2pPr>
            <a:lvl3pPr marR="0" lvl="2" algn="ctr">
              <a:lnSpc>
                <a:spcPct val="100000"/>
              </a:lnSpc>
              <a:spcBef>
                <a:spcPts val="360"/>
              </a:spcBef>
              <a:spcAft>
                <a:spcPts val="0"/>
              </a:spcAft>
              <a:buClr>
                <a:schemeClr val="dk2"/>
              </a:buClr>
              <a:buSzPts val="1400"/>
              <a:buFont typeface="Arial"/>
              <a:buNone/>
              <a:defRPr/>
            </a:lvl3pPr>
            <a:lvl4pPr marR="0" lvl="3" algn="ctr">
              <a:lnSpc>
                <a:spcPct val="100000"/>
              </a:lnSpc>
              <a:spcBef>
                <a:spcPts val="360"/>
              </a:spcBef>
              <a:spcAft>
                <a:spcPts val="0"/>
              </a:spcAft>
              <a:buClr>
                <a:schemeClr val="dk2"/>
              </a:buClr>
              <a:buSzPts val="1400"/>
              <a:buFont typeface="Arial"/>
              <a:buNone/>
              <a:defRPr/>
            </a:lvl4pPr>
            <a:lvl5pPr marR="0" lvl="4" algn="ctr">
              <a:lnSpc>
                <a:spcPct val="100000"/>
              </a:lnSpc>
              <a:spcBef>
                <a:spcPts val="360"/>
              </a:spcBef>
              <a:spcAft>
                <a:spcPts val="0"/>
              </a:spcAft>
              <a:buClr>
                <a:schemeClr val="dk2"/>
              </a:buClr>
              <a:buSzPts val="1400"/>
              <a:buFont typeface="Arial"/>
              <a:buNone/>
              <a:defRPr/>
            </a:lvl5pPr>
            <a:lvl6pPr marR="0" lvl="5" algn="ctr">
              <a:lnSpc>
                <a:spcPct val="100000"/>
              </a:lnSpc>
              <a:spcBef>
                <a:spcPts val="320"/>
              </a:spcBef>
              <a:spcAft>
                <a:spcPts val="0"/>
              </a:spcAft>
              <a:buClr>
                <a:schemeClr val="dk2"/>
              </a:buClr>
              <a:buSzPts val="1400"/>
              <a:buFont typeface="Arial"/>
              <a:buNone/>
              <a:defRPr/>
            </a:lvl6pPr>
            <a:lvl7pPr marR="0" lvl="6" algn="ctr">
              <a:lnSpc>
                <a:spcPct val="100000"/>
              </a:lnSpc>
              <a:spcBef>
                <a:spcPts val="320"/>
              </a:spcBef>
              <a:spcAft>
                <a:spcPts val="0"/>
              </a:spcAft>
              <a:buClr>
                <a:schemeClr val="dk2"/>
              </a:buClr>
              <a:buSzPts val="1400"/>
              <a:buFont typeface="Arial"/>
              <a:buNone/>
              <a:defRPr/>
            </a:lvl7pPr>
            <a:lvl8pPr marR="0" lvl="7" algn="ctr">
              <a:lnSpc>
                <a:spcPct val="100000"/>
              </a:lnSpc>
              <a:spcBef>
                <a:spcPts val="320"/>
              </a:spcBef>
              <a:spcAft>
                <a:spcPts val="0"/>
              </a:spcAft>
              <a:buClr>
                <a:schemeClr val="dk2"/>
              </a:buClr>
              <a:buSzPts val="1400"/>
              <a:buFont typeface="Arial"/>
              <a:buNone/>
              <a:defRPr/>
            </a:lvl8pPr>
            <a:lvl9pPr marR="0" lvl="8" algn="ctr">
              <a:lnSpc>
                <a:spcPct val="100000"/>
              </a:lnSpc>
              <a:spcBef>
                <a:spcPts val="320"/>
              </a:spcBef>
              <a:spcAft>
                <a:spcPts val="0"/>
              </a:spcAft>
              <a:buClr>
                <a:schemeClr val="dk2"/>
              </a:buClr>
              <a:buSzPts val="1400"/>
              <a:buFont typeface="Arial"/>
              <a:buNone/>
              <a:defRPr/>
            </a:lvl9pPr>
          </a:lstStyle>
          <a:p>
            <a:endParaRPr/>
          </a:p>
        </p:txBody>
      </p:sp>
      <p:sp>
        <p:nvSpPr>
          <p:cNvPr id="20" name="Google Shape;20;p28"/>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21" name="Google Shape;21;p28"/>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22" name="Google Shape;22;p28"/>
          <p:cNvSpPr/>
          <p:nvPr/>
        </p:nvSpPr>
        <p:spPr>
          <a:xfrm>
            <a:off x="9001124" y="4846319"/>
            <a:ext cx="142875"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28"/>
          <p:cNvSpPr/>
          <p:nvPr/>
        </p:nvSpPr>
        <p:spPr>
          <a:xfrm>
            <a:off x="9001124" y="0"/>
            <a:ext cx="142875"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28"/>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a:off x="457200" y="1447800"/>
            <a:ext cx="7772400" cy="4321174"/>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body" idx="1"/>
          </p:nvPr>
        </p:nvSpPr>
        <p:spPr>
          <a:xfrm>
            <a:off x="457200" y="228601"/>
            <a:ext cx="7772400" cy="1066799"/>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Clr>
                <a:schemeClr val="dk2"/>
              </a:buClr>
              <a:buSzPts val="1400"/>
              <a:buFont typeface="Arial Black"/>
              <a:buNone/>
              <a:defRPr/>
            </a:lvl1pPr>
            <a:lvl2pPr marL="914400" lvl="1" indent="-228600" algn="l">
              <a:lnSpc>
                <a:spcPct val="100000"/>
              </a:lnSpc>
              <a:spcBef>
                <a:spcPts val="600"/>
              </a:spcBef>
              <a:spcAft>
                <a:spcPts val="0"/>
              </a:spcAft>
              <a:buClr>
                <a:srgbClr val="888888"/>
              </a:buClr>
              <a:buSzPts val="1400"/>
              <a:buFont typeface="Arial"/>
              <a:buNone/>
              <a:defRPr/>
            </a:lvl2pPr>
            <a:lvl3pPr marL="1371600" lvl="2" indent="-228600" algn="l">
              <a:lnSpc>
                <a:spcPct val="100000"/>
              </a:lnSpc>
              <a:spcBef>
                <a:spcPts val="0"/>
              </a:spcBef>
              <a:spcAft>
                <a:spcPts val="0"/>
              </a:spcAft>
              <a:buClr>
                <a:srgbClr val="888888"/>
              </a:buClr>
              <a:buSzPts val="1400"/>
              <a:buFont typeface="Arial"/>
              <a:buNone/>
              <a:defRPr/>
            </a:lvl3pPr>
            <a:lvl4pPr marL="1828800" lvl="3" indent="-228600" algn="l">
              <a:lnSpc>
                <a:spcPct val="100000"/>
              </a:lnSpc>
              <a:spcBef>
                <a:spcPts val="0"/>
              </a:spcBef>
              <a:spcAft>
                <a:spcPts val="0"/>
              </a:spcAft>
              <a:buClr>
                <a:srgbClr val="888888"/>
              </a:buClr>
              <a:buSzPts val="1400"/>
              <a:buFont typeface="Arial"/>
              <a:buNone/>
              <a:defRPr/>
            </a:lvl4pPr>
            <a:lvl5pPr marL="2286000" lvl="4" indent="-228600" algn="l">
              <a:lnSpc>
                <a:spcPct val="100000"/>
              </a:lnSpc>
              <a:spcBef>
                <a:spcPts val="0"/>
              </a:spcBef>
              <a:spcAft>
                <a:spcPts val="0"/>
              </a:spcAft>
              <a:buClr>
                <a:srgbClr val="888888"/>
              </a:buClr>
              <a:buSzPts val="1400"/>
              <a:buFont typeface="Arial"/>
              <a:buNone/>
              <a:defRPr/>
            </a:lvl5pPr>
            <a:lvl6pPr marL="2743200" lvl="5" indent="-228600" algn="l">
              <a:lnSpc>
                <a:spcPct val="100000"/>
              </a:lnSpc>
              <a:spcBef>
                <a:spcPts val="0"/>
              </a:spcBef>
              <a:spcAft>
                <a:spcPts val="0"/>
              </a:spcAft>
              <a:buClr>
                <a:srgbClr val="888888"/>
              </a:buClr>
              <a:buSzPts val="1400"/>
              <a:buFont typeface="Arial"/>
              <a:buNone/>
              <a:defRPr/>
            </a:lvl6pPr>
            <a:lvl7pPr marL="3200400" lvl="6" indent="-228600" algn="l">
              <a:lnSpc>
                <a:spcPct val="100000"/>
              </a:lnSpc>
              <a:spcBef>
                <a:spcPts val="0"/>
              </a:spcBef>
              <a:spcAft>
                <a:spcPts val="0"/>
              </a:spcAft>
              <a:buClr>
                <a:srgbClr val="888888"/>
              </a:buClr>
              <a:buSzPts val="1400"/>
              <a:buFont typeface="Arial"/>
              <a:buNone/>
              <a:defRPr/>
            </a:lvl7pPr>
            <a:lvl8pPr marL="3657600" lvl="7" indent="-228600" algn="l">
              <a:lnSpc>
                <a:spcPct val="100000"/>
              </a:lnSpc>
              <a:spcBef>
                <a:spcPts val="0"/>
              </a:spcBef>
              <a:spcAft>
                <a:spcPts val="0"/>
              </a:spcAft>
              <a:buClr>
                <a:srgbClr val="888888"/>
              </a:buClr>
              <a:buSzPts val="1400"/>
              <a:buFont typeface="Arial"/>
              <a:buNone/>
              <a:defRPr/>
            </a:lvl8pPr>
            <a:lvl9pPr marL="4114800" lvl="8" indent="-228600" algn="l">
              <a:lnSpc>
                <a:spcPct val="100000"/>
              </a:lnSpc>
              <a:spcBef>
                <a:spcPts val="0"/>
              </a:spcBef>
              <a:spcAft>
                <a:spcPts val="0"/>
              </a:spcAft>
              <a:buClr>
                <a:srgbClr val="888888"/>
              </a:buClr>
              <a:buSzPts val="1400"/>
              <a:buFont typeface="Arial"/>
              <a:buNone/>
              <a:defRPr/>
            </a:lvl9pPr>
          </a:lstStyle>
          <a:p>
            <a:endParaRPr/>
          </a:p>
        </p:txBody>
      </p:sp>
      <p:sp>
        <p:nvSpPr>
          <p:cNvPr id="83" name="Google Shape;83;p37"/>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84" name="Google Shape;84;p37"/>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37"/>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body" idx="1"/>
          </p:nvPr>
        </p:nvSpPr>
        <p:spPr>
          <a:xfrm>
            <a:off x="1630679" y="1574800"/>
            <a:ext cx="3291840" cy="45259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89" name="Google Shape;89;p38"/>
          <p:cNvSpPr txBox="1">
            <a:spLocks noGrp="1"/>
          </p:cNvSpPr>
          <p:nvPr>
            <p:ph type="body" idx="2"/>
          </p:nvPr>
        </p:nvSpPr>
        <p:spPr>
          <a:xfrm>
            <a:off x="5090160" y="1574800"/>
            <a:ext cx="3291840" cy="45259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90" name="Google Shape;90;p38"/>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91" name="Google Shape;91;p38"/>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92" name="Google Shape;92;p38"/>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39"/>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9"/>
          <p:cNvSpPr txBox="1">
            <a:spLocks noGrp="1"/>
          </p:cNvSpPr>
          <p:nvPr>
            <p:ph type="body" idx="1"/>
          </p:nvPr>
        </p:nvSpPr>
        <p:spPr>
          <a:xfrm>
            <a:off x="1627632" y="1572767"/>
            <a:ext cx="3291840" cy="639762"/>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Clr>
                <a:schemeClr val="dk1"/>
              </a:buClr>
              <a:buSzPts val="1400"/>
              <a:buFont typeface="Arial Black"/>
              <a:buNone/>
              <a:defRPr/>
            </a:lvl1pPr>
            <a:lvl2pPr marL="914400" lvl="1" indent="-228600" algn="l">
              <a:lnSpc>
                <a:spcPct val="100000"/>
              </a:lnSpc>
              <a:spcBef>
                <a:spcPts val="600"/>
              </a:spcBef>
              <a:spcAft>
                <a:spcPts val="0"/>
              </a:spcAft>
              <a:buSzPts val="1400"/>
              <a:buFont typeface="Arial"/>
              <a:buNone/>
              <a:defRPr/>
            </a:lvl2pPr>
            <a:lvl3pPr marL="1371600" lvl="2" indent="-228600" algn="l">
              <a:lnSpc>
                <a:spcPct val="100000"/>
              </a:lnSpc>
              <a:spcBef>
                <a:spcPts val="0"/>
              </a:spcBef>
              <a:spcAft>
                <a:spcPts val="0"/>
              </a:spcAft>
              <a:buSzPts val="1400"/>
              <a:buFont typeface="Arial"/>
              <a:buNone/>
              <a:defRPr/>
            </a:lvl3pPr>
            <a:lvl4pPr marL="1828800" lvl="3" indent="-228600" algn="l">
              <a:lnSpc>
                <a:spcPct val="100000"/>
              </a:lnSpc>
              <a:spcBef>
                <a:spcPts val="0"/>
              </a:spcBef>
              <a:spcAft>
                <a:spcPts val="0"/>
              </a:spcAft>
              <a:buSzPts val="1400"/>
              <a:buFont typeface="Arial"/>
              <a:buNone/>
              <a:defRPr/>
            </a:lvl4pPr>
            <a:lvl5pPr marL="2286000" lvl="4" indent="-228600" algn="l">
              <a:lnSpc>
                <a:spcPct val="100000"/>
              </a:lnSpc>
              <a:spcBef>
                <a:spcPts val="0"/>
              </a:spcBef>
              <a:spcAft>
                <a:spcPts val="0"/>
              </a:spcAft>
              <a:buSzPts val="1400"/>
              <a:buFont typeface="Arial"/>
              <a:buNone/>
              <a:defRPr/>
            </a:lvl5pPr>
            <a:lvl6pPr marL="2743200" lvl="5" indent="-228600" algn="l">
              <a:lnSpc>
                <a:spcPct val="100000"/>
              </a:lnSpc>
              <a:spcBef>
                <a:spcPts val="0"/>
              </a:spcBef>
              <a:spcAft>
                <a:spcPts val="0"/>
              </a:spcAft>
              <a:buSzPts val="1400"/>
              <a:buFont typeface="Arial"/>
              <a:buNone/>
              <a:defRPr/>
            </a:lvl6pPr>
            <a:lvl7pPr marL="3200400" lvl="6" indent="-228600" algn="l">
              <a:lnSpc>
                <a:spcPct val="100000"/>
              </a:lnSpc>
              <a:spcBef>
                <a:spcPts val="0"/>
              </a:spcBef>
              <a:spcAft>
                <a:spcPts val="0"/>
              </a:spcAft>
              <a:buSzPts val="1400"/>
              <a:buFont typeface="Arial"/>
              <a:buNone/>
              <a:defRPr/>
            </a:lvl7pPr>
            <a:lvl8pPr marL="3657600" lvl="7" indent="-228600" algn="l">
              <a:lnSpc>
                <a:spcPct val="100000"/>
              </a:lnSpc>
              <a:spcBef>
                <a:spcPts val="0"/>
              </a:spcBef>
              <a:spcAft>
                <a:spcPts val="0"/>
              </a:spcAft>
              <a:buSzPts val="1400"/>
              <a:buFont typeface="Arial"/>
              <a:buNone/>
              <a:defRPr/>
            </a:lvl8pPr>
            <a:lvl9pPr marL="4114800" lvl="8" indent="-228600" algn="l">
              <a:lnSpc>
                <a:spcPct val="100000"/>
              </a:lnSpc>
              <a:spcBef>
                <a:spcPts val="0"/>
              </a:spcBef>
              <a:spcAft>
                <a:spcPts val="0"/>
              </a:spcAft>
              <a:buSzPts val="1400"/>
              <a:buFont typeface="Arial"/>
              <a:buNone/>
              <a:defRPr/>
            </a:lvl9pPr>
          </a:lstStyle>
          <a:p>
            <a:endParaRPr/>
          </a:p>
        </p:txBody>
      </p:sp>
      <p:sp>
        <p:nvSpPr>
          <p:cNvPr id="96" name="Google Shape;96;p39"/>
          <p:cNvSpPr txBox="1">
            <a:spLocks noGrp="1"/>
          </p:cNvSpPr>
          <p:nvPr>
            <p:ph type="body" idx="2"/>
          </p:nvPr>
        </p:nvSpPr>
        <p:spPr>
          <a:xfrm>
            <a:off x="1627632" y="2259366"/>
            <a:ext cx="3291840" cy="384047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97" name="Google Shape;97;p39"/>
          <p:cNvSpPr txBox="1">
            <a:spLocks noGrp="1"/>
          </p:cNvSpPr>
          <p:nvPr>
            <p:ph type="body" idx="3"/>
          </p:nvPr>
        </p:nvSpPr>
        <p:spPr>
          <a:xfrm>
            <a:off x="5093207" y="1572767"/>
            <a:ext cx="3291840" cy="639762"/>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Clr>
                <a:schemeClr val="dk1"/>
              </a:buClr>
              <a:buSzPts val="1400"/>
              <a:buFont typeface="Arial Black"/>
              <a:buNone/>
              <a:defRPr/>
            </a:lvl1pPr>
            <a:lvl2pPr marL="914400" lvl="1" indent="-228600" algn="l">
              <a:lnSpc>
                <a:spcPct val="100000"/>
              </a:lnSpc>
              <a:spcBef>
                <a:spcPts val="600"/>
              </a:spcBef>
              <a:spcAft>
                <a:spcPts val="0"/>
              </a:spcAft>
              <a:buSzPts val="1400"/>
              <a:buFont typeface="Arial"/>
              <a:buNone/>
              <a:defRPr/>
            </a:lvl2pPr>
            <a:lvl3pPr marL="1371600" lvl="2" indent="-228600" algn="l">
              <a:lnSpc>
                <a:spcPct val="100000"/>
              </a:lnSpc>
              <a:spcBef>
                <a:spcPts val="0"/>
              </a:spcBef>
              <a:spcAft>
                <a:spcPts val="0"/>
              </a:spcAft>
              <a:buSzPts val="1400"/>
              <a:buFont typeface="Arial"/>
              <a:buNone/>
              <a:defRPr/>
            </a:lvl3pPr>
            <a:lvl4pPr marL="1828800" lvl="3" indent="-228600" algn="l">
              <a:lnSpc>
                <a:spcPct val="100000"/>
              </a:lnSpc>
              <a:spcBef>
                <a:spcPts val="0"/>
              </a:spcBef>
              <a:spcAft>
                <a:spcPts val="0"/>
              </a:spcAft>
              <a:buSzPts val="1400"/>
              <a:buFont typeface="Arial"/>
              <a:buNone/>
              <a:defRPr/>
            </a:lvl4pPr>
            <a:lvl5pPr marL="2286000" lvl="4" indent="-228600" algn="l">
              <a:lnSpc>
                <a:spcPct val="100000"/>
              </a:lnSpc>
              <a:spcBef>
                <a:spcPts val="0"/>
              </a:spcBef>
              <a:spcAft>
                <a:spcPts val="0"/>
              </a:spcAft>
              <a:buSzPts val="1400"/>
              <a:buFont typeface="Arial"/>
              <a:buNone/>
              <a:defRPr/>
            </a:lvl5pPr>
            <a:lvl6pPr marL="2743200" lvl="5" indent="-228600" algn="l">
              <a:lnSpc>
                <a:spcPct val="100000"/>
              </a:lnSpc>
              <a:spcBef>
                <a:spcPts val="0"/>
              </a:spcBef>
              <a:spcAft>
                <a:spcPts val="0"/>
              </a:spcAft>
              <a:buSzPts val="1400"/>
              <a:buFont typeface="Arial"/>
              <a:buNone/>
              <a:defRPr/>
            </a:lvl6pPr>
            <a:lvl7pPr marL="3200400" lvl="6" indent="-228600" algn="l">
              <a:lnSpc>
                <a:spcPct val="100000"/>
              </a:lnSpc>
              <a:spcBef>
                <a:spcPts val="0"/>
              </a:spcBef>
              <a:spcAft>
                <a:spcPts val="0"/>
              </a:spcAft>
              <a:buSzPts val="1400"/>
              <a:buFont typeface="Arial"/>
              <a:buNone/>
              <a:defRPr/>
            </a:lvl7pPr>
            <a:lvl8pPr marL="3657600" lvl="7" indent="-228600" algn="l">
              <a:lnSpc>
                <a:spcPct val="100000"/>
              </a:lnSpc>
              <a:spcBef>
                <a:spcPts val="0"/>
              </a:spcBef>
              <a:spcAft>
                <a:spcPts val="0"/>
              </a:spcAft>
              <a:buSzPts val="1400"/>
              <a:buFont typeface="Arial"/>
              <a:buNone/>
              <a:defRPr/>
            </a:lvl8pPr>
            <a:lvl9pPr marL="4114800" lvl="8" indent="-228600" algn="l">
              <a:lnSpc>
                <a:spcPct val="100000"/>
              </a:lnSpc>
              <a:spcBef>
                <a:spcPts val="0"/>
              </a:spcBef>
              <a:spcAft>
                <a:spcPts val="0"/>
              </a:spcAft>
              <a:buSzPts val="1400"/>
              <a:buFont typeface="Arial"/>
              <a:buNone/>
              <a:defRPr/>
            </a:lvl9pPr>
          </a:lstStyle>
          <a:p>
            <a:endParaRPr/>
          </a:p>
        </p:txBody>
      </p:sp>
      <p:sp>
        <p:nvSpPr>
          <p:cNvPr id="98" name="Google Shape;98;p39"/>
          <p:cNvSpPr txBox="1">
            <a:spLocks noGrp="1"/>
          </p:cNvSpPr>
          <p:nvPr>
            <p:ph type="body" idx="4"/>
          </p:nvPr>
        </p:nvSpPr>
        <p:spPr>
          <a:xfrm>
            <a:off x="5093207" y="2259366"/>
            <a:ext cx="3291840" cy="384047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99" name="Google Shape;99;p39"/>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00" name="Google Shape;100;p39"/>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01" name="Google Shape;101;p39"/>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40"/>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0"/>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05" name="Google Shape;105;p40"/>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06" name="Google Shape;106;p40"/>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41"/>
          <p:cNvSpPr txBox="1">
            <a:spLocks noGrp="1"/>
          </p:cNvSpPr>
          <p:nvPr>
            <p:ph type="body" idx="1"/>
          </p:nvPr>
        </p:nvSpPr>
        <p:spPr>
          <a:xfrm>
            <a:off x="3575050" y="1600200"/>
            <a:ext cx="5111750" cy="448056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09" name="Google Shape;109;p41"/>
          <p:cNvSpPr txBox="1">
            <a:spLocks noGrp="1"/>
          </p:cNvSpPr>
          <p:nvPr>
            <p:ph type="body" idx="2"/>
          </p:nvPr>
        </p:nvSpPr>
        <p:spPr>
          <a:xfrm>
            <a:off x="457200" y="1600200"/>
            <a:ext cx="3008313" cy="448056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Font typeface="Arial"/>
              <a:buNone/>
              <a:defRPr/>
            </a:lvl1pPr>
            <a:lvl2pPr marL="914400" lvl="1" indent="-228600" algn="l">
              <a:lnSpc>
                <a:spcPct val="100000"/>
              </a:lnSpc>
              <a:spcBef>
                <a:spcPts val="600"/>
              </a:spcBef>
              <a:spcAft>
                <a:spcPts val="0"/>
              </a:spcAft>
              <a:buSzPts val="1400"/>
              <a:buFont typeface="Arial"/>
              <a:buNone/>
              <a:defRPr/>
            </a:lvl2pPr>
            <a:lvl3pPr marL="1371600" lvl="2" indent="-228600" algn="l">
              <a:lnSpc>
                <a:spcPct val="100000"/>
              </a:lnSpc>
              <a:spcBef>
                <a:spcPts val="0"/>
              </a:spcBef>
              <a:spcAft>
                <a:spcPts val="0"/>
              </a:spcAft>
              <a:buSzPts val="1400"/>
              <a:buFont typeface="Arial"/>
              <a:buNone/>
              <a:defRPr/>
            </a:lvl3pPr>
            <a:lvl4pPr marL="1828800" lvl="3" indent="-228600" algn="l">
              <a:lnSpc>
                <a:spcPct val="100000"/>
              </a:lnSpc>
              <a:spcBef>
                <a:spcPts val="0"/>
              </a:spcBef>
              <a:spcAft>
                <a:spcPts val="0"/>
              </a:spcAft>
              <a:buSzPts val="1400"/>
              <a:buFont typeface="Arial"/>
              <a:buNone/>
              <a:defRPr/>
            </a:lvl4pPr>
            <a:lvl5pPr marL="2286000" lvl="4" indent="-228600" algn="l">
              <a:lnSpc>
                <a:spcPct val="100000"/>
              </a:lnSpc>
              <a:spcBef>
                <a:spcPts val="0"/>
              </a:spcBef>
              <a:spcAft>
                <a:spcPts val="0"/>
              </a:spcAft>
              <a:buSzPts val="1400"/>
              <a:buFont typeface="Arial"/>
              <a:buNone/>
              <a:defRPr/>
            </a:lvl5pPr>
            <a:lvl6pPr marL="2743200" lvl="5" indent="-228600" algn="l">
              <a:lnSpc>
                <a:spcPct val="100000"/>
              </a:lnSpc>
              <a:spcBef>
                <a:spcPts val="0"/>
              </a:spcBef>
              <a:spcAft>
                <a:spcPts val="0"/>
              </a:spcAft>
              <a:buSzPts val="1400"/>
              <a:buFont typeface="Arial"/>
              <a:buNone/>
              <a:defRPr/>
            </a:lvl6pPr>
            <a:lvl7pPr marL="3200400" lvl="6" indent="-228600" algn="l">
              <a:lnSpc>
                <a:spcPct val="100000"/>
              </a:lnSpc>
              <a:spcBef>
                <a:spcPts val="0"/>
              </a:spcBef>
              <a:spcAft>
                <a:spcPts val="0"/>
              </a:spcAft>
              <a:buSzPts val="1400"/>
              <a:buFont typeface="Arial"/>
              <a:buNone/>
              <a:defRPr/>
            </a:lvl7pPr>
            <a:lvl8pPr marL="3657600" lvl="7" indent="-228600" algn="l">
              <a:lnSpc>
                <a:spcPct val="100000"/>
              </a:lnSpc>
              <a:spcBef>
                <a:spcPts val="0"/>
              </a:spcBef>
              <a:spcAft>
                <a:spcPts val="0"/>
              </a:spcAft>
              <a:buSzPts val="1400"/>
              <a:buFont typeface="Arial"/>
              <a:buNone/>
              <a:defRPr/>
            </a:lvl8pPr>
            <a:lvl9pPr marL="4114800" lvl="8" indent="-228600" algn="l">
              <a:lnSpc>
                <a:spcPct val="100000"/>
              </a:lnSpc>
              <a:spcBef>
                <a:spcPts val="0"/>
              </a:spcBef>
              <a:spcAft>
                <a:spcPts val="0"/>
              </a:spcAft>
              <a:buSzPts val="1400"/>
              <a:buFont typeface="Arial"/>
              <a:buNone/>
              <a:defRPr/>
            </a:lvl9pPr>
          </a:lstStyle>
          <a:p>
            <a:endParaRPr/>
          </a:p>
        </p:txBody>
      </p:sp>
      <p:sp>
        <p:nvSpPr>
          <p:cNvPr id="110" name="Google Shape;110;p41"/>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11" name="Google Shape;111;p41"/>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12" name="Google Shape;112;p41"/>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3" name="Google Shape;113;p41"/>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2"/>
          <p:cNvSpPr/>
          <p:nvPr/>
        </p:nvSpPr>
        <p:spPr>
          <a:xfrm>
            <a:off x="9001124" y="4846319"/>
            <a:ext cx="142875"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p42"/>
          <p:cNvSpPr>
            <a:spLocks noGrp="1"/>
          </p:cNvSpPr>
          <p:nvPr>
            <p:ph type="pic" idx="2"/>
          </p:nvPr>
        </p:nvSpPr>
        <p:spPr>
          <a:xfrm>
            <a:off x="0" y="0"/>
            <a:ext cx="9000876" cy="4846320"/>
          </a:xfrm>
          <a:prstGeom prst="rect">
            <a:avLst/>
          </a:prstGeom>
          <a:solidFill>
            <a:srgbClr val="BFBFBF"/>
          </a:solid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60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7" name="Google Shape;117;p42"/>
          <p:cNvSpPr txBox="1">
            <a:spLocks noGrp="1"/>
          </p:cNvSpPr>
          <p:nvPr>
            <p:ph type="body" idx="1"/>
          </p:nvPr>
        </p:nvSpPr>
        <p:spPr>
          <a:xfrm>
            <a:off x="457200" y="5715000"/>
            <a:ext cx="8153399" cy="4572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Font typeface="Arial"/>
              <a:buNone/>
              <a:defRPr/>
            </a:lvl1pPr>
            <a:lvl2pPr marL="914400" lvl="1" indent="-228600" algn="l">
              <a:lnSpc>
                <a:spcPct val="100000"/>
              </a:lnSpc>
              <a:spcBef>
                <a:spcPts val="600"/>
              </a:spcBef>
              <a:spcAft>
                <a:spcPts val="0"/>
              </a:spcAft>
              <a:buSzPts val="1400"/>
              <a:buFont typeface="Arial"/>
              <a:buNone/>
              <a:defRPr/>
            </a:lvl2pPr>
            <a:lvl3pPr marL="1371600" lvl="2" indent="-228600" algn="l">
              <a:lnSpc>
                <a:spcPct val="100000"/>
              </a:lnSpc>
              <a:spcBef>
                <a:spcPts val="0"/>
              </a:spcBef>
              <a:spcAft>
                <a:spcPts val="0"/>
              </a:spcAft>
              <a:buSzPts val="1400"/>
              <a:buFont typeface="Arial"/>
              <a:buNone/>
              <a:defRPr/>
            </a:lvl3pPr>
            <a:lvl4pPr marL="1828800" lvl="3" indent="-228600" algn="l">
              <a:lnSpc>
                <a:spcPct val="100000"/>
              </a:lnSpc>
              <a:spcBef>
                <a:spcPts val="0"/>
              </a:spcBef>
              <a:spcAft>
                <a:spcPts val="0"/>
              </a:spcAft>
              <a:buSzPts val="1400"/>
              <a:buFont typeface="Arial"/>
              <a:buNone/>
              <a:defRPr/>
            </a:lvl4pPr>
            <a:lvl5pPr marL="2286000" lvl="4" indent="-228600" algn="l">
              <a:lnSpc>
                <a:spcPct val="100000"/>
              </a:lnSpc>
              <a:spcBef>
                <a:spcPts val="0"/>
              </a:spcBef>
              <a:spcAft>
                <a:spcPts val="0"/>
              </a:spcAft>
              <a:buSzPts val="1400"/>
              <a:buFont typeface="Arial"/>
              <a:buNone/>
              <a:defRPr/>
            </a:lvl5pPr>
            <a:lvl6pPr marL="2743200" lvl="5" indent="-228600" algn="l">
              <a:lnSpc>
                <a:spcPct val="100000"/>
              </a:lnSpc>
              <a:spcBef>
                <a:spcPts val="0"/>
              </a:spcBef>
              <a:spcAft>
                <a:spcPts val="0"/>
              </a:spcAft>
              <a:buSzPts val="1400"/>
              <a:buFont typeface="Arial"/>
              <a:buNone/>
              <a:defRPr/>
            </a:lvl6pPr>
            <a:lvl7pPr marL="3200400" lvl="6" indent="-228600" algn="l">
              <a:lnSpc>
                <a:spcPct val="100000"/>
              </a:lnSpc>
              <a:spcBef>
                <a:spcPts val="0"/>
              </a:spcBef>
              <a:spcAft>
                <a:spcPts val="0"/>
              </a:spcAft>
              <a:buSzPts val="1400"/>
              <a:buFont typeface="Arial"/>
              <a:buNone/>
              <a:defRPr/>
            </a:lvl7pPr>
            <a:lvl8pPr marL="3657600" lvl="7" indent="-228600" algn="l">
              <a:lnSpc>
                <a:spcPct val="100000"/>
              </a:lnSpc>
              <a:spcBef>
                <a:spcPts val="0"/>
              </a:spcBef>
              <a:spcAft>
                <a:spcPts val="0"/>
              </a:spcAft>
              <a:buSzPts val="1400"/>
              <a:buFont typeface="Arial"/>
              <a:buNone/>
              <a:defRPr/>
            </a:lvl8pPr>
            <a:lvl9pPr marL="4114800" lvl="8" indent="-228600" algn="l">
              <a:lnSpc>
                <a:spcPct val="100000"/>
              </a:lnSpc>
              <a:spcBef>
                <a:spcPts val="0"/>
              </a:spcBef>
              <a:spcAft>
                <a:spcPts val="0"/>
              </a:spcAft>
              <a:buSzPts val="1400"/>
              <a:buFont typeface="Arial"/>
              <a:buNone/>
              <a:defRPr/>
            </a:lvl9pPr>
          </a:lstStyle>
          <a:p>
            <a:endParaRPr/>
          </a:p>
        </p:txBody>
      </p:sp>
      <p:sp>
        <p:nvSpPr>
          <p:cNvPr id="118" name="Google Shape;118;p42"/>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19" name="Google Shape;119;p42"/>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20" name="Google Shape;120;p42"/>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600"/>
              <a:buFont typeface="Arial"/>
              <a:buNone/>
              <a:defRPr sz="24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42"/>
          <p:cNvSpPr txBox="1">
            <a:spLocks noGrp="1"/>
          </p:cNvSpPr>
          <p:nvPr>
            <p:ph type="title"/>
          </p:nvPr>
        </p:nvSpPr>
        <p:spPr>
          <a:xfrm>
            <a:off x="457200" y="4953000"/>
            <a:ext cx="8153399" cy="7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2"/>
          <p:cNvSpPr/>
          <p:nvPr/>
        </p:nvSpPr>
        <p:spPr>
          <a:xfrm>
            <a:off x="9001124" y="0"/>
            <a:ext cx="142875"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43"/>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3"/>
          <p:cNvSpPr txBox="1">
            <a:spLocks noGrp="1"/>
          </p:cNvSpPr>
          <p:nvPr>
            <p:ph type="body" idx="1"/>
          </p:nvPr>
        </p:nvSpPr>
        <p:spPr>
          <a:xfrm rot="5400000">
            <a:off x="2080418" y="129381"/>
            <a:ext cx="4373563" cy="761999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00"/>
              </a:spcBef>
              <a:spcAft>
                <a:spcPts val="0"/>
              </a:spcAft>
              <a:buClr>
                <a:schemeClr val="dk1"/>
              </a:buClr>
              <a:buSzPts val="1400"/>
              <a:buFont typeface="Arial"/>
              <a:buNone/>
              <a:defRPr/>
            </a:lvl1pPr>
            <a:lvl2pPr marL="914400" lvl="1" indent="-317500" algn="l">
              <a:lnSpc>
                <a:spcPct val="100000"/>
              </a:lnSpc>
              <a:spcBef>
                <a:spcPts val="600"/>
              </a:spcBef>
              <a:spcAft>
                <a:spcPts val="0"/>
              </a:spcAft>
              <a:buClr>
                <a:schemeClr val="dk2"/>
              </a:buClr>
              <a:buSzPts val="1400"/>
              <a:buFont typeface="Arial"/>
              <a:buChar char="•"/>
              <a:defRPr/>
            </a:lvl2pPr>
            <a:lvl3pPr marL="1371600" lvl="2" indent="-317500" algn="l">
              <a:lnSpc>
                <a:spcPct val="100000"/>
              </a:lnSpc>
              <a:spcBef>
                <a:spcPts val="360"/>
              </a:spcBef>
              <a:spcAft>
                <a:spcPts val="0"/>
              </a:spcAft>
              <a:buClr>
                <a:schemeClr val="dk2"/>
              </a:buClr>
              <a:buSzPts val="1400"/>
              <a:buFont typeface="Arial"/>
              <a:buChar char="•"/>
              <a:defRPr/>
            </a:lvl3pPr>
            <a:lvl4pPr marL="1828800" lvl="3" indent="-317500" algn="l">
              <a:lnSpc>
                <a:spcPct val="100000"/>
              </a:lnSpc>
              <a:spcBef>
                <a:spcPts val="360"/>
              </a:spcBef>
              <a:spcAft>
                <a:spcPts val="0"/>
              </a:spcAft>
              <a:buClr>
                <a:schemeClr val="dk2"/>
              </a:buClr>
              <a:buSzPts val="1400"/>
              <a:buFont typeface="Arial"/>
              <a:buChar char="•"/>
              <a:defRPr/>
            </a:lvl4pPr>
            <a:lvl5pPr marL="2286000" lvl="4" indent="-317500" algn="l">
              <a:lnSpc>
                <a:spcPct val="100000"/>
              </a:lnSpc>
              <a:spcBef>
                <a:spcPts val="360"/>
              </a:spcBef>
              <a:spcAft>
                <a:spcPts val="0"/>
              </a:spcAft>
              <a:buClr>
                <a:schemeClr val="dk2"/>
              </a:buClr>
              <a:buSzPts val="1400"/>
              <a:buFont typeface="Arial"/>
              <a:buChar char="•"/>
              <a:defRPr/>
            </a:lvl5pPr>
            <a:lvl6pPr marL="2743200" lvl="5" indent="-317500" algn="l">
              <a:lnSpc>
                <a:spcPct val="100000"/>
              </a:lnSpc>
              <a:spcBef>
                <a:spcPts val="320"/>
              </a:spcBef>
              <a:spcAft>
                <a:spcPts val="0"/>
              </a:spcAft>
              <a:buClr>
                <a:schemeClr val="dk2"/>
              </a:buClr>
              <a:buSzPts val="1400"/>
              <a:buFont typeface="Arial"/>
              <a:buChar char="•"/>
              <a:defRPr/>
            </a:lvl6pPr>
            <a:lvl7pPr marL="3200400" lvl="6" indent="-317500" algn="l">
              <a:lnSpc>
                <a:spcPct val="100000"/>
              </a:lnSpc>
              <a:spcBef>
                <a:spcPts val="320"/>
              </a:spcBef>
              <a:spcAft>
                <a:spcPts val="0"/>
              </a:spcAft>
              <a:buClr>
                <a:schemeClr val="dk2"/>
              </a:buClr>
              <a:buSzPts val="1400"/>
              <a:buFont typeface="Arial"/>
              <a:buChar char="•"/>
              <a:defRPr/>
            </a:lvl7pPr>
            <a:lvl8pPr marL="3657600" lvl="7" indent="-317500" algn="l">
              <a:lnSpc>
                <a:spcPct val="100000"/>
              </a:lnSpc>
              <a:spcBef>
                <a:spcPts val="320"/>
              </a:spcBef>
              <a:spcAft>
                <a:spcPts val="0"/>
              </a:spcAft>
              <a:buClr>
                <a:schemeClr val="dk2"/>
              </a:buClr>
              <a:buSzPts val="1400"/>
              <a:buFont typeface="Arial"/>
              <a:buChar char="•"/>
              <a:defRPr/>
            </a:lvl8pPr>
            <a:lvl9pPr marL="4114800" lvl="8" indent="-317500" algn="l">
              <a:lnSpc>
                <a:spcPct val="100000"/>
              </a:lnSpc>
              <a:spcBef>
                <a:spcPts val="320"/>
              </a:spcBef>
              <a:spcAft>
                <a:spcPts val="0"/>
              </a:spcAft>
              <a:buClr>
                <a:schemeClr val="dk2"/>
              </a:buClr>
              <a:buSzPts val="1400"/>
              <a:buFont typeface="Arial"/>
              <a:buChar char="•"/>
              <a:defRPr/>
            </a:lvl9pPr>
          </a:lstStyle>
          <a:p>
            <a:endParaRPr/>
          </a:p>
        </p:txBody>
      </p:sp>
      <p:sp>
        <p:nvSpPr>
          <p:cNvPr id="126" name="Google Shape;126;p43"/>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27" name="Google Shape;127;p43"/>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28" name="Google Shape;128;p43"/>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4"/>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00"/>
              </a:spcBef>
              <a:spcAft>
                <a:spcPts val="0"/>
              </a:spcAft>
              <a:buClr>
                <a:schemeClr val="dk1"/>
              </a:buClr>
              <a:buSzPts val="1400"/>
              <a:buFont typeface="Arial"/>
              <a:buNone/>
              <a:defRPr/>
            </a:lvl1pPr>
            <a:lvl2pPr marL="914400" lvl="1" indent="-317500" algn="l">
              <a:lnSpc>
                <a:spcPct val="100000"/>
              </a:lnSpc>
              <a:spcBef>
                <a:spcPts val="600"/>
              </a:spcBef>
              <a:spcAft>
                <a:spcPts val="0"/>
              </a:spcAft>
              <a:buClr>
                <a:schemeClr val="dk2"/>
              </a:buClr>
              <a:buSzPts val="1400"/>
              <a:buFont typeface="Arial"/>
              <a:buChar char="•"/>
              <a:defRPr/>
            </a:lvl2pPr>
            <a:lvl3pPr marL="1371600" lvl="2" indent="-317500" algn="l">
              <a:lnSpc>
                <a:spcPct val="100000"/>
              </a:lnSpc>
              <a:spcBef>
                <a:spcPts val="360"/>
              </a:spcBef>
              <a:spcAft>
                <a:spcPts val="0"/>
              </a:spcAft>
              <a:buClr>
                <a:schemeClr val="dk2"/>
              </a:buClr>
              <a:buSzPts val="1400"/>
              <a:buFont typeface="Arial"/>
              <a:buChar char="•"/>
              <a:defRPr/>
            </a:lvl3pPr>
            <a:lvl4pPr marL="1828800" lvl="3" indent="-317500" algn="l">
              <a:lnSpc>
                <a:spcPct val="100000"/>
              </a:lnSpc>
              <a:spcBef>
                <a:spcPts val="360"/>
              </a:spcBef>
              <a:spcAft>
                <a:spcPts val="0"/>
              </a:spcAft>
              <a:buClr>
                <a:schemeClr val="dk2"/>
              </a:buClr>
              <a:buSzPts val="1400"/>
              <a:buFont typeface="Arial"/>
              <a:buChar char="•"/>
              <a:defRPr/>
            </a:lvl4pPr>
            <a:lvl5pPr marL="2286000" lvl="4" indent="-317500" algn="l">
              <a:lnSpc>
                <a:spcPct val="100000"/>
              </a:lnSpc>
              <a:spcBef>
                <a:spcPts val="360"/>
              </a:spcBef>
              <a:spcAft>
                <a:spcPts val="0"/>
              </a:spcAft>
              <a:buClr>
                <a:schemeClr val="dk2"/>
              </a:buClr>
              <a:buSzPts val="1400"/>
              <a:buFont typeface="Arial"/>
              <a:buChar char="•"/>
              <a:defRPr/>
            </a:lvl5pPr>
            <a:lvl6pPr marL="2743200" lvl="5" indent="-317500" algn="l">
              <a:lnSpc>
                <a:spcPct val="100000"/>
              </a:lnSpc>
              <a:spcBef>
                <a:spcPts val="320"/>
              </a:spcBef>
              <a:spcAft>
                <a:spcPts val="0"/>
              </a:spcAft>
              <a:buClr>
                <a:schemeClr val="dk2"/>
              </a:buClr>
              <a:buSzPts val="1400"/>
              <a:buFont typeface="Arial"/>
              <a:buChar char="•"/>
              <a:defRPr/>
            </a:lvl6pPr>
            <a:lvl7pPr marL="3200400" lvl="6" indent="-317500" algn="l">
              <a:lnSpc>
                <a:spcPct val="100000"/>
              </a:lnSpc>
              <a:spcBef>
                <a:spcPts val="320"/>
              </a:spcBef>
              <a:spcAft>
                <a:spcPts val="0"/>
              </a:spcAft>
              <a:buClr>
                <a:schemeClr val="dk2"/>
              </a:buClr>
              <a:buSzPts val="1400"/>
              <a:buFont typeface="Arial"/>
              <a:buChar char="•"/>
              <a:defRPr/>
            </a:lvl7pPr>
            <a:lvl8pPr marL="3657600" lvl="7" indent="-317500" algn="l">
              <a:lnSpc>
                <a:spcPct val="100000"/>
              </a:lnSpc>
              <a:spcBef>
                <a:spcPts val="320"/>
              </a:spcBef>
              <a:spcAft>
                <a:spcPts val="0"/>
              </a:spcAft>
              <a:buClr>
                <a:schemeClr val="dk2"/>
              </a:buClr>
              <a:buSzPts val="1400"/>
              <a:buFont typeface="Arial"/>
              <a:buChar char="•"/>
              <a:defRPr/>
            </a:lvl8pPr>
            <a:lvl9pPr marL="4114800" lvl="8" indent="-317500" algn="l">
              <a:lnSpc>
                <a:spcPct val="100000"/>
              </a:lnSpc>
              <a:spcBef>
                <a:spcPts val="320"/>
              </a:spcBef>
              <a:spcAft>
                <a:spcPts val="0"/>
              </a:spcAft>
              <a:buClr>
                <a:schemeClr val="dk2"/>
              </a:buClr>
              <a:buSzPts val="1400"/>
              <a:buFont typeface="Arial"/>
              <a:buChar char="•"/>
              <a:defRPr/>
            </a:lvl9pPr>
          </a:lstStyle>
          <a:p>
            <a:endParaRPr/>
          </a:p>
        </p:txBody>
      </p:sp>
      <p:sp>
        <p:nvSpPr>
          <p:cNvPr id="132" name="Google Shape;132;p44"/>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33" name="Google Shape;133;p44"/>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134" name="Google Shape;134;p44"/>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35"/>
        <p:cNvGrpSpPr/>
        <p:nvPr/>
      </p:nvGrpSpPr>
      <p:grpSpPr>
        <a:xfrm>
          <a:off x="0" y="0"/>
          <a:ext cx="0" cy="0"/>
          <a:chOff x="0" y="0"/>
          <a:chExt cx="0" cy="0"/>
        </a:xfrm>
      </p:grpSpPr>
      <p:sp>
        <p:nvSpPr>
          <p:cNvPr id="136" name="Google Shape;136;gcaa92861f1_0_428"/>
          <p:cNvSpPr/>
          <p:nvPr/>
        </p:nvSpPr>
        <p:spPr>
          <a:xfrm flipH="1">
            <a:off x="7595938" y="6136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37" name="Google Shape;137;gcaa92861f1_0_428"/>
          <p:cNvSpPr/>
          <p:nvPr/>
        </p:nvSpPr>
        <p:spPr>
          <a:xfrm rot="10800000" flipH="1">
            <a:off x="466425" y="47444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38" name="Google Shape;138;gcaa92861f1_0_428"/>
          <p:cNvSpPr txBox="1">
            <a:spLocks noGrp="1"/>
          </p:cNvSpPr>
          <p:nvPr>
            <p:ph type="title"/>
          </p:nvPr>
        </p:nvSpPr>
        <p:spPr>
          <a:xfrm>
            <a:off x="773700" y="2408600"/>
            <a:ext cx="7596600" cy="204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 name="Google Shape;139;gcaa92861f1_0_428"/>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gcaa92861f1_0_433"/>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
        <p:cNvGrpSpPr/>
        <p:nvPr/>
      </p:nvGrpSpPr>
      <p:grpSpPr>
        <a:xfrm>
          <a:off x="0" y="0"/>
          <a:ext cx="0" cy="0"/>
          <a:chOff x="0" y="0"/>
          <a:chExt cx="0" cy="0"/>
        </a:xfrm>
      </p:grpSpPr>
      <p:sp>
        <p:nvSpPr>
          <p:cNvPr id="26" name="Google Shape;26;p31"/>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27" name="Google Shape;27;p31"/>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28" name="Google Shape;28;p31"/>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29" name="Google Shape;29;p31"/>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0" name="Google Shape;30;p31"/>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31" name="Google Shape;31;p31"/>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2"/>
        <p:cNvGrpSpPr/>
        <p:nvPr/>
      </p:nvGrpSpPr>
      <p:grpSpPr>
        <a:xfrm>
          <a:off x="0" y="0"/>
          <a:ext cx="0" cy="0"/>
          <a:chOff x="0" y="0"/>
          <a:chExt cx="0" cy="0"/>
        </a:xfrm>
      </p:grpSpPr>
      <p:sp>
        <p:nvSpPr>
          <p:cNvPr id="143" name="Google Shape;143;gcaa92861f1_0_435"/>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caa92861f1_0_435"/>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caa92861f1_0_435"/>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lvl1pPr marL="457200" lvl="0" indent="-228600" rtl="0">
              <a:spcBef>
                <a:spcPts val="400"/>
              </a:spcBef>
              <a:spcAft>
                <a:spcPts val="0"/>
              </a:spcAft>
              <a:buSzPts val="1400"/>
              <a:buNone/>
              <a:defRPr/>
            </a:lvl1pPr>
            <a:lvl2pPr marL="914400" lvl="1" indent="-317500" rtl="0">
              <a:spcBef>
                <a:spcPts val="600"/>
              </a:spcBef>
              <a:spcAft>
                <a:spcPts val="0"/>
              </a:spcAft>
              <a:buSzPts val="1400"/>
              <a:buChar char="•"/>
              <a:defRPr/>
            </a:lvl2pPr>
            <a:lvl3pPr marL="1371600" lvl="2" indent="-317500" rtl="0">
              <a:spcBef>
                <a:spcPts val="360"/>
              </a:spcBef>
              <a:spcAft>
                <a:spcPts val="0"/>
              </a:spcAft>
              <a:buSzPts val="1400"/>
              <a:buChar char="•"/>
              <a:defRPr/>
            </a:lvl3pPr>
            <a:lvl4pPr marL="1828800" lvl="3" indent="-317500" rtl="0">
              <a:spcBef>
                <a:spcPts val="360"/>
              </a:spcBef>
              <a:spcAft>
                <a:spcPts val="0"/>
              </a:spcAft>
              <a:buSzPts val="1400"/>
              <a:buChar char="•"/>
              <a:defRPr/>
            </a:lvl4pPr>
            <a:lvl5pPr marL="2286000" lvl="4" indent="-317500" rtl="0">
              <a:spcBef>
                <a:spcPts val="360"/>
              </a:spcBef>
              <a:spcAft>
                <a:spcPts val="0"/>
              </a:spcAft>
              <a:buSzPts val="1400"/>
              <a:buChar char="•"/>
              <a:defRPr/>
            </a:lvl5pPr>
            <a:lvl6pPr marL="2743200" lvl="5" indent="-317500" rtl="0">
              <a:spcBef>
                <a:spcPts val="320"/>
              </a:spcBef>
              <a:spcAft>
                <a:spcPts val="0"/>
              </a:spcAft>
              <a:buSzPts val="1400"/>
              <a:buChar char="•"/>
              <a:defRPr/>
            </a:lvl6pPr>
            <a:lvl7pPr marL="3200400" lvl="6" indent="-317500" rtl="0">
              <a:spcBef>
                <a:spcPts val="320"/>
              </a:spcBef>
              <a:spcAft>
                <a:spcPts val="0"/>
              </a:spcAft>
              <a:buSzPts val="1400"/>
              <a:buChar char="•"/>
              <a:defRPr/>
            </a:lvl7pPr>
            <a:lvl8pPr marL="3657600" lvl="7" indent="-317500" rtl="0">
              <a:spcBef>
                <a:spcPts val="320"/>
              </a:spcBef>
              <a:spcAft>
                <a:spcPts val="0"/>
              </a:spcAft>
              <a:buSzPts val="1400"/>
              <a:buChar char="•"/>
              <a:defRPr/>
            </a:lvl8pPr>
            <a:lvl9pPr marL="4114800" lvl="8" indent="-317500" rtl="0">
              <a:spcBef>
                <a:spcPts val="320"/>
              </a:spcBef>
              <a:spcAft>
                <a:spcPts val="0"/>
              </a:spcAft>
              <a:buSzPts val="1400"/>
              <a:buChar char="•"/>
              <a:defRPr/>
            </a:lvl9pPr>
          </a:lstStyle>
          <a:p>
            <a:endParaRPr/>
          </a:p>
        </p:txBody>
      </p:sp>
      <p:sp>
        <p:nvSpPr>
          <p:cNvPr id="146" name="Google Shape;146;gcaa92861f1_0_435"/>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gcaa92861f1_0_440"/>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gcaa92861f1_0_440"/>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50" name="Google Shape;150;gcaa92861f1_0_440"/>
          <p:cNvSpPr txBox="1">
            <a:spLocks noGrp="1"/>
          </p:cNvSpPr>
          <p:nvPr>
            <p:ph type="title"/>
          </p:nvPr>
        </p:nvSpPr>
        <p:spPr>
          <a:xfrm>
            <a:off x="265500" y="1239033"/>
            <a:ext cx="4045200" cy="2381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Clr>
                <a:schemeClr val="lt2"/>
              </a:buClr>
              <a:buSzPts val="1400"/>
              <a:buNone/>
              <a:defRPr>
                <a:solidFill>
                  <a:schemeClr val="lt2"/>
                </a:solidFill>
              </a:defRPr>
            </a:lvl2pPr>
            <a:lvl3pPr lvl="2" algn="ctr" rtl="0">
              <a:spcBef>
                <a:spcPts val="0"/>
              </a:spcBef>
              <a:spcAft>
                <a:spcPts val="0"/>
              </a:spcAft>
              <a:buClr>
                <a:schemeClr val="lt2"/>
              </a:buClr>
              <a:buSzPts val="1400"/>
              <a:buNone/>
              <a:defRPr>
                <a:solidFill>
                  <a:schemeClr val="lt2"/>
                </a:solidFill>
              </a:defRPr>
            </a:lvl3pPr>
            <a:lvl4pPr lvl="3" algn="ctr" rtl="0">
              <a:spcBef>
                <a:spcPts val="0"/>
              </a:spcBef>
              <a:spcAft>
                <a:spcPts val="0"/>
              </a:spcAft>
              <a:buClr>
                <a:schemeClr val="lt2"/>
              </a:buClr>
              <a:buSzPts val="1400"/>
              <a:buNone/>
              <a:defRPr>
                <a:solidFill>
                  <a:schemeClr val="lt2"/>
                </a:solidFill>
              </a:defRPr>
            </a:lvl4pPr>
            <a:lvl5pPr lvl="4" algn="ctr" rtl="0">
              <a:spcBef>
                <a:spcPts val="0"/>
              </a:spcBef>
              <a:spcAft>
                <a:spcPts val="0"/>
              </a:spcAft>
              <a:buClr>
                <a:schemeClr val="lt2"/>
              </a:buClr>
              <a:buSzPts val="1400"/>
              <a:buNone/>
              <a:defRPr>
                <a:solidFill>
                  <a:schemeClr val="lt2"/>
                </a:solidFill>
              </a:defRPr>
            </a:lvl5pPr>
            <a:lvl6pPr lvl="5" algn="ctr" rtl="0">
              <a:spcBef>
                <a:spcPts val="0"/>
              </a:spcBef>
              <a:spcAft>
                <a:spcPts val="0"/>
              </a:spcAft>
              <a:buClr>
                <a:schemeClr val="lt2"/>
              </a:buClr>
              <a:buSzPts val="1400"/>
              <a:buNone/>
              <a:defRPr>
                <a:solidFill>
                  <a:schemeClr val="lt2"/>
                </a:solidFill>
              </a:defRPr>
            </a:lvl6pPr>
            <a:lvl7pPr lvl="6" algn="ctr" rtl="0">
              <a:spcBef>
                <a:spcPts val="0"/>
              </a:spcBef>
              <a:spcAft>
                <a:spcPts val="0"/>
              </a:spcAft>
              <a:buClr>
                <a:schemeClr val="lt2"/>
              </a:buClr>
              <a:buSzPts val="1400"/>
              <a:buNone/>
              <a:defRPr>
                <a:solidFill>
                  <a:schemeClr val="lt2"/>
                </a:solidFill>
              </a:defRPr>
            </a:lvl7pPr>
            <a:lvl8pPr lvl="7" algn="ctr" rtl="0">
              <a:spcBef>
                <a:spcPts val="0"/>
              </a:spcBef>
              <a:spcAft>
                <a:spcPts val="0"/>
              </a:spcAft>
              <a:buClr>
                <a:schemeClr val="lt2"/>
              </a:buClr>
              <a:buSzPts val="1400"/>
              <a:buNone/>
              <a:defRPr>
                <a:solidFill>
                  <a:schemeClr val="lt2"/>
                </a:solidFill>
              </a:defRPr>
            </a:lvl8pPr>
            <a:lvl9pPr lvl="8" algn="ctr" rtl="0">
              <a:spcBef>
                <a:spcPts val="0"/>
              </a:spcBef>
              <a:spcAft>
                <a:spcPts val="0"/>
              </a:spcAft>
              <a:buClr>
                <a:schemeClr val="lt2"/>
              </a:buClr>
              <a:buSzPts val="1400"/>
              <a:buNone/>
              <a:defRPr>
                <a:solidFill>
                  <a:schemeClr val="lt2"/>
                </a:solidFill>
              </a:defRPr>
            </a:lvl9pPr>
          </a:lstStyle>
          <a:p>
            <a:endParaRPr/>
          </a:p>
        </p:txBody>
      </p:sp>
      <p:sp>
        <p:nvSpPr>
          <p:cNvPr id="151" name="Google Shape;151;gcaa92861f1_0_440"/>
          <p:cNvSpPr txBox="1">
            <a:spLocks noGrp="1"/>
          </p:cNvSpPr>
          <p:nvPr>
            <p:ph type="subTitle" idx="1"/>
          </p:nvPr>
        </p:nvSpPr>
        <p:spPr>
          <a:xfrm>
            <a:off x="265500" y="3692001"/>
            <a:ext cx="4045200" cy="20988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60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36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36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36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32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32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32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320"/>
              </a:spcBef>
              <a:spcAft>
                <a:spcPts val="0"/>
              </a:spcAft>
              <a:buSzPts val="2400"/>
              <a:buFont typeface="Economica"/>
              <a:buNone/>
              <a:defRPr sz="2400">
                <a:latin typeface="Economica"/>
                <a:ea typeface="Economica"/>
                <a:cs typeface="Economica"/>
                <a:sym typeface="Economica"/>
              </a:defRPr>
            </a:lvl9pPr>
          </a:lstStyle>
          <a:p>
            <a:endParaRPr/>
          </a:p>
        </p:txBody>
      </p:sp>
      <p:sp>
        <p:nvSpPr>
          <p:cNvPr id="152" name="Google Shape;152;gcaa92861f1_0_440"/>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228600" rtl="0">
              <a:spcBef>
                <a:spcPts val="400"/>
              </a:spcBef>
              <a:spcAft>
                <a:spcPts val="0"/>
              </a:spcAft>
              <a:buClr>
                <a:schemeClr val="lt1"/>
              </a:buClr>
              <a:buSzPts val="1400"/>
              <a:buNone/>
              <a:defRPr>
                <a:solidFill>
                  <a:schemeClr val="lt1"/>
                </a:solidFill>
              </a:defRPr>
            </a:lvl1pPr>
            <a:lvl2pPr marL="914400" lvl="1" indent="-317500" rtl="0">
              <a:spcBef>
                <a:spcPts val="600"/>
              </a:spcBef>
              <a:spcAft>
                <a:spcPts val="0"/>
              </a:spcAft>
              <a:buClr>
                <a:schemeClr val="lt1"/>
              </a:buClr>
              <a:buSzPts val="1400"/>
              <a:buChar char="•"/>
              <a:defRPr>
                <a:solidFill>
                  <a:schemeClr val="lt1"/>
                </a:solidFill>
              </a:defRPr>
            </a:lvl2pPr>
            <a:lvl3pPr marL="1371600" lvl="2" indent="-317500" rtl="0">
              <a:spcBef>
                <a:spcPts val="360"/>
              </a:spcBef>
              <a:spcAft>
                <a:spcPts val="0"/>
              </a:spcAft>
              <a:buClr>
                <a:schemeClr val="lt1"/>
              </a:buClr>
              <a:buSzPts val="1400"/>
              <a:buChar char="•"/>
              <a:defRPr>
                <a:solidFill>
                  <a:schemeClr val="lt1"/>
                </a:solidFill>
              </a:defRPr>
            </a:lvl3pPr>
            <a:lvl4pPr marL="1828800" lvl="3" indent="-317500" rtl="0">
              <a:spcBef>
                <a:spcPts val="360"/>
              </a:spcBef>
              <a:spcAft>
                <a:spcPts val="0"/>
              </a:spcAft>
              <a:buClr>
                <a:schemeClr val="lt1"/>
              </a:buClr>
              <a:buSzPts val="1400"/>
              <a:buChar char="•"/>
              <a:defRPr>
                <a:solidFill>
                  <a:schemeClr val="lt1"/>
                </a:solidFill>
              </a:defRPr>
            </a:lvl4pPr>
            <a:lvl5pPr marL="2286000" lvl="4" indent="-317500" rtl="0">
              <a:spcBef>
                <a:spcPts val="360"/>
              </a:spcBef>
              <a:spcAft>
                <a:spcPts val="0"/>
              </a:spcAft>
              <a:buClr>
                <a:schemeClr val="lt1"/>
              </a:buClr>
              <a:buSzPts val="1400"/>
              <a:buChar char="•"/>
              <a:defRPr>
                <a:solidFill>
                  <a:schemeClr val="lt1"/>
                </a:solidFill>
              </a:defRPr>
            </a:lvl5pPr>
            <a:lvl6pPr marL="2743200" lvl="5" indent="-317500" rtl="0">
              <a:spcBef>
                <a:spcPts val="320"/>
              </a:spcBef>
              <a:spcAft>
                <a:spcPts val="0"/>
              </a:spcAft>
              <a:buClr>
                <a:schemeClr val="lt1"/>
              </a:buClr>
              <a:buSzPts val="1400"/>
              <a:buChar char="•"/>
              <a:defRPr>
                <a:solidFill>
                  <a:schemeClr val="lt1"/>
                </a:solidFill>
              </a:defRPr>
            </a:lvl6pPr>
            <a:lvl7pPr marL="3200400" lvl="6" indent="-317500" rtl="0">
              <a:spcBef>
                <a:spcPts val="320"/>
              </a:spcBef>
              <a:spcAft>
                <a:spcPts val="0"/>
              </a:spcAft>
              <a:buClr>
                <a:schemeClr val="lt1"/>
              </a:buClr>
              <a:buSzPts val="1400"/>
              <a:buChar char="•"/>
              <a:defRPr>
                <a:solidFill>
                  <a:schemeClr val="lt1"/>
                </a:solidFill>
              </a:defRPr>
            </a:lvl7pPr>
            <a:lvl8pPr marL="3657600" lvl="7" indent="-317500" rtl="0">
              <a:spcBef>
                <a:spcPts val="320"/>
              </a:spcBef>
              <a:spcAft>
                <a:spcPts val="0"/>
              </a:spcAft>
              <a:buClr>
                <a:schemeClr val="lt1"/>
              </a:buClr>
              <a:buSzPts val="1400"/>
              <a:buChar char="•"/>
              <a:defRPr>
                <a:solidFill>
                  <a:schemeClr val="lt1"/>
                </a:solidFill>
              </a:defRPr>
            </a:lvl8pPr>
            <a:lvl9pPr marL="4114800" lvl="8" indent="-317500" rtl="0">
              <a:spcBef>
                <a:spcPts val="320"/>
              </a:spcBef>
              <a:spcAft>
                <a:spcPts val="0"/>
              </a:spcAft>
              <a:buClr>
                <a:schemeClr val="lt1"/>
              </a:buClr>
              <a:buSzPts val="1400"/>
              <a:buChar char="•"/>
              <a:defRPr>
                <a:solidFill>
                  <a:schemeClr val="lt1"/>
                </a:solidFill>
              </a:defRPr>
            </a:lvl9pPr>
          </a:lstStyle>
          <a:p>
            <a:endParaRPr/>
          </a:p>
        </p:txBody>
      </p:sp>
      <p:sp>
        <p:nvSpPr>
          <p:cNvPr id="153" name="Google Shape;153;gcaa92861f1_0_440"/>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4"/>
        <p:cNvGrpSpPr/>
        <p:nvPr/>
      </p:nvGrpSpPr>
      <p:grpSpPr>
        <a:xfrm>
          <a:off x="0" y="0"/>
          <a:ext cx="0" cy="0"/>
          <a:chOff x="0" y="0"/>
          <a:chExt cx="0" cy="0"/>
        </a:xfrm>
      </p:grpSpPr>
      <p:sp>
        <p:nvSpPr>
          <p:cNvPr id="155" name="Google Shape;155;gcaa92861f1_0_447"/>
          <p:cNvSpPr txBox="1">
            <a:spLocks noGrp="1"/>
          </p:cNvSpPr>
          <p:nvPr>
            <p:ph type="body" idx="1"/>
          </p:nvPr>
        </p:nvSpPr>
        <p:spPr>
          <a:xfrm>
            <a:off x="319500" y="5625233"/>
            <a:ext cx="5998800" cy="7983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400"/>
              </a:spcBef>
              <a:spcAft>
                <a:spcPts val="0"/>
              </a:spcAft>
              <a:buSzPts val="2400"/>
              <a:buFont typeface="Economica"/>
              <a:buNone/>
              <a:defRPr sz="2400">
                <a:latin typeface="Economica"/>
                <a:ea typeface="Economica"/>
                <a:cs typeface="Economica"/>
                <a:sym typeface="Economica"/>
              </a:defRPr>
            </a:lvl1pPr>
          </a:lstStyle>
          <a:p>
            <a:endParaRPr/>
          </a:p>
        </p:txBody>
      </p:sp>
      <p:sp>
        <p:nvSpPr>
          <p:cNvPr id="156" name="Google Shape;156;gcaa92861f1_0_447"/>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7"/>
        <p:cNvGrpSpPr/>
        <p:nvPr/>
      </p:nvGrpSpPr>
      <p:grpSpPr>
        <a:xfrm>
          <a:off x="0" y="0"/>
          <a:ext cx="0" cy="0"/>
          <a:chOff x="0" y="0"/>
          <a:chExt cx="0" cy="0"/>
        </a:xfrm>
      </p:grpSpPr>
      <p:sp>
        <p:nvSpPr>
          <p:cNvPr id="158" name="Google Shape;158;gcaa92861f1_0_450"/>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gcaa92861f1_0_450"/>
          <p:cNvSpPr txBox="1">
            <a:spLocks noGrp="1"/>
          </p:cNvSpPr>
          <p:nvPr>
            <p:ph type="body" idx="1"/>
          </p:nvPr>
        </p:nvSpPr>
        <p:spPr>
          <a:xfrm>
            <a:off x="311700" y="1633633"/>
            <a:ext cx="3999900" cy="4472100"/>
          </a:xfrm>
          <a:prstGeom prst="rect">
            <a:avLst/>
          </a:prstGeom>
        </p:spPr>
        <p:txBody>
          <a:bodyPr spcFirstLastPara="1" wrap="square" lIns="91425" tIns="91425" rIns="91425" bIns="91425" anchor="t" anchorCtr="0">
            <a:noAutofit/>
          </a:bodyPr>
          <a:lstStyle>
            <a:lvl1pPr marL="457200" lvl="0" indent="-228600" rtl="0">
              <a:spcBef>
                <a:spcPts val="400"/>
              </a:spcBef>
              <a:spcAft>
                <a:spcPts val="0"/>
              </a:spcAft>
              <a:buSzPts val="1400"/>
              <a:buNone/>
              <a:defRPr sz="1400"/>
            </a:lvl1pPr>
            <a:lvl2pPr marL="914400" lvl="1" indent="-304800" rtl="0">
              <a:spcBef>
                <a:spcPts val="6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60"/>
              </a:spcBef>
              <a:spcAft>
                <a:spcPts val="0"/>
              </a:spcAft>
              <a:buSzPts val="1200"/>
              <a:buChar char="•"/>
              <a:defRPr sz="1200"/>
            </a:lvl4pPr>
            <a:lvl5pPr marL="2286000" lvl="4" indent="-304800" rtl="0">
              <a:spcBef>
                <a:spcPts val="360"/>
              </a:spcBef>
              <a:spcAft>
                <a:spcPts val="0"/>
              </a:spcAft>
              <a:buSzPts val="1200"/>
              <a:buChar char="•"/>
              <a:defRPr sz="1200"/>
            </a:lvl5pPr>
            <a:lvl6pPr marL="2743200" lvl="5" indent="-304800" rtl="0">
              <a:spcBef>
                <a:spcPts val="320"/>
              </a:spcBef>
              <a:spcAft>
                <a:spcPts val="0"/>
              </a:spcAft>
              <a:buSzPts val="1200"/>
              <a:buChar char="•"/>
              <a:defRPr sz="1200"/>
            </a:lvl6pPr>
            <a:lvl7pPr marL="3200400" lvl="6" indent="-304800" rtl="0">
              <a:spcBef>
                <a:spcPts val="320"/>
              </a:spcBef>
              <a:spcAft>
                <a:spcPts val="0"/>
              </a:spcAft>
              <a:buSzPts val="1200"/>
              <a:buChar char="•"/>
              <a:defRPr sz="1200"/>
            </a:lvl7pPr>
            <a:lvl8pPr marL="3657600" lvl="7" indent="-304800" rtl="0">
              <a:spcBef>
                <a:spcPts val="320"/>
              </a:spcBef>
              <a:spcAft>
                <a:spcPts val="0"/>
              </a:spcAft>
              <a:buSzPts val="1200"/>
              <a:buChar char="•"/>
              <a:defRPr sz="1200"/>
            </a:lvl8pPr>
            <a:lvl9pPr marL="4114800" lvl="8" indent="-304800" rtl="0">
              <a:spcBef>
                <a:spcPts val="320"/>
              </a:spcBef>
              <a:spcAft>
                <a:spcPts val="0"/>
              </a:spcAft>
              <a:buSzPts val="1200"/>
              <a:buChar char="•"/>
              <a:defRPr sz="1200"/>
            </a:lvl9pPr>
          </a:lstStyle>
          <a:p>
            <a:endParaRPr/>
          </a:p>
        </p:txBody>
      </p:sp>
      <p:sp>
        <p:nvSpPr>
          <p:cNvPr id="160" name="Google Shape;160;gcaa92861f1_0_450"/>
          <p:cNvSpPr txBox="1">
            <a:spLocks noGrp="1"/>
          </p:cNvSpPr>
          <p:nvPr>
            <p:ph type="body" idx="2"/>
          </p:nvPr>
        </p:nvSpPr>
        <p:spPr>
          <a:xfrm>
            <a:off x="4832400" y="1633633"/>
            <a:ext cx="3999900" cy="4472100"/>
          </a:xfrm>
          <a:prstGeom prst="rect">
            <a:avLst/>
          </a:prstGeom>
        </p:spPr>
        <p:txBody>
          <a:bodyPr spcFirstLastPara="1" wrap="square" lIns="91425" tIns="91425" rIns="91425" bIns="91425" anchor="t" anchorCtr="0">
            <a:noAutofit/>
          </a:bodyPr>
          <a:lstStyle>
            <a:lvl1pPr marL="457200" lvl="0" indent="-228600" rtl="0">
              <a:spcBef>
                <a:spcPts val="400"/>
              </a:spcBef>
              <a:spcAft>
                <a:spcPts val="0"/>
              </a:spcAft>
              <a:buSzPts val="1400"/>
              <a:buNone/>
              <a:defRPr sz="1400"/>
            </a:lvl1pPr>
            <a:lvl2pPr marL="914400" lvl="1" indent="-304800" rtl="0">
              <a:spcBef>
                <a:spcPts val="6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60"/>
              </a:spcBef>
              <a:spcAft>
                <a:spcPts val="0"/>
              </a:spcAft>
              <a:buSzPts val="1200"/>
              <a:buChar char="•"/>
              <a:defRPr sz="1200"/>
            </a:lvl4pPr>
            <a:lvl5pPr marL="2286000" lvl="4" indent="-304800" rtl="0">
              <a:spcBef>
                <a:spcPts val="360"/>
              </a:spcBef>
              <a:spcAft>
                <a:spcPts val="0"/>
              </a:spcAft>
              <a:buSzPts val="1200"/>
              <a:buChar char="•"/>
              <a:defRPr sz="1200"/>
            </a:lvl5pPr>
            <a:lvl6pPr marL="2743200" lvl="5" indent="-304800" rtl="0">
              <a:spcBef>
                <a:spcPts val="320"/>
              </a:spcBef>
              <a:spcAft>
                <a:spcPts val="0"/>
              </a:spcAft>
              <a:buSzPts val="1200"/>
              <a:buChar char="•"/>
              <a:defRPr sz="1200"/>
            </a:lvl6pPr>
            <a:lvl7pPr marL="3200400" lvl="6" indent="-304800" rtl="0">
              <a:spcBef>
                <a:spcPts val="320"/>
              </a:spcBef>
              <a:spcAft>
                <a:spcPts val="0"/>
              </a:spcAft>
              <a:buSzPts val="1200"/>
              <a:buChar char="•"/>
              <a:defRPr sz="1200"/>
            </a:lvl7pPr>
            <a:lvl8pPr marL="3657600" lvl="7" indent="-304800" rtl="0">
              <a:spcBef>
                <a:spcPts val="320"/>
              </a:spcBef>
              <a:spcAft>
                <a:spcPts val="0"/>
              </a:spcAft>
              <a:buSzPts val="1200"/>
              <a:buChar char="•"/>
              <a:defRPr sz="1200"/>
            </a:lvl8pPr>
            <a:lvl9pPr marL="4114800" lvl="8" indent="-304800" rtl="0">
              <a:spcBef>
                <a:spcPts val="320"/>
              </a:spcBef>
              <a:spcAft>
                <a:spcPts val="0"/>
              </a:spcAft>
              <a:buSzPts val="1200"/>
              <a:buChar char="•"/>
              <a:defRPr sz="1200"/>
            </a:lvl9pPr>
          </a:lstStyle>
          <a:p>
            <a:endParaRPr/>
          </a:p>
        </p:txBody>
      </p:sp>
      <p:sp>
        <p:nvSpPr>
          <p:cNvPr id="161" name="Google Shape;161;gcaa92861f1_0_450"/>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62"/>
        <p:cNvGrpSpPr/>
        <p:nvPr/>
      </p:nvGrpSpPr>
      <p:grpSpPr>
        <a:xfrm>
          <a:off x="0" y="0"/>
          <a:ext cx="0" cy="0"/>
          <a:chOff x="0" y="0"/>
          <a:chExt cx="0" cy="0"/>
        </a:xfrm>
      </p:grpSpPr>
      <p:sp>
        <p:nvSpPr>
          <p:cNvPr id="163" name="Google Shape;163;gcaa92861f1_0_45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64"/>
        <p:cNvGrpSpPr/>
        <p:nvPr/>
      </p:nvGrpSpPr>
      <p:grpSpPr>
        <a:xfrm>
          <a:off x="0" y="0"/>
          <a:ext cx="0" cy="0"/>
          <a:chOff x="0" y="0"/>
          <a:chExt cx="0" cy="0"/>
        </a:xfrm>
      </p:grpSpPr>
      <p:sp>
        <p:nvSpPr>
          <p:cNvPr id="165" name="Google Shape;165;gcaa92861f1_0_457"/>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caa92861f1_0_457"/>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caa92861f1_0_457"/>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lvl1pPr marL="457200" lvl="0" indent="-228600" rtl="0">
              <a:spcBef>
                <a:spcPts val="400"/>
              </a:spcBef>
              <a:spcAft>
                <a:spcPts val="0"/>
              </a:spcAft>
              <a:buSzPts val="1400"/>
              <a:buNone/>
              <a:defRPr/>
            </a:lvl1pPr>
            <a:lvl2pPr marL="914400" lvl="1" indent="-317500" rtl="0">
              <a:spcBef>
                <a:spcPts val="600"/>
              </a:spcBef>
              <a:spcAft>
                <a:spcPts val="0"/>
              </a:spcAft>
              <a:buSzPts val="1400"/>
              <a:buChar char="•"/>
              <a:defRPr/>
            </a:lvl2pPr>
            <a:lvl3pPr marL="1371600" lvl="2" indent="-317500" rtl="0">
              <a:spcBef>
                <a:spcPts val="360"/>
              </a:spcBef>
              <a:spcAft>
                <a:spcPts val="0"/>
              </a:spcAft>
              <a:buSzPts val="1400"/>
              <a:buChar char="•"/>
              <a:defRPr/>
            </a:lvl3pPr>
            <a:lvl4pPr marL="1828800" lvl="3" indent="-317500" rtl="0">
              <a:spcBef>
                <a:spcPts val="360"/>
              </a:spcBef>
              <a:spcAft>
                <a:spcPts val="0"/>
              </a:spcAft>
              <a:buSzPts val="1400"/>
              <a:buChar char="•"/>
              <a:defRPr/>
            </a:lvl4pPr>
            <a:lvl5pPr marL="2286000" lvl="4" indent="-317500" rtl="0">
              <a:spcBef>
                <a:spcPts val="360"/>
              </a:spcBef>
              <a:spcAft>
                <a:spcPts val="0"/>
              </a:spcAft>
              <a:buSzPts val="1400"/>
              <a:buChar char="•"/>
              <a:defRPr/>
            </a:lvl5pPr>
            <a:lvl6pPr marL="2743200" lvl="5" indent="-317500" rtl="0">
              <a:spcBef>
                <a:spcPts val="320"/>
              </a:spcBef>
              <a:spcAft>
                <a:spcPts val="0"/>
              </a:spcAft>
              <a:buSzPts val="1400"/>
              <a:buChar char="•"/>
              <a:defRPr/>
            </a:lvl6pPr>
            <a:lvl7pPr marL="3200400" lvl="6" indent="-317500" rtl="0">
              <a:spcBef>
                <a:spcPts val="320"/>
              </a:spcBef>
              <a:spcAft>
                <a:spcPts val="0"/>
              </a:spcAft>
              <a:buSzPts val="1400"/>
              <a:buChar char="•"/>
              <a:defRPr/>
            </a:lvl7pPr>
            <a:lvl8pPr marL="3657600" lvl="7" indent="-317500" rtl="0">
              <a:spcBef>
                <a:spcPts val="320"/>
              </a:spcBef>
              <a:spcAft>
                <a:spcPts val="0"/>
              </a:spcAft>
              <a:buSzPts val="1400"/>
              <a:buChar char="•"/>
              <a:defRPr/>
            </a:lvl8pPr>
            <a:lvl9pPr marL="4114800" lvl="8" indent="-317500" rtl="0">
              <a:spcBef>
                <a:spcPts val="320"/>
              </a:spcBef>
              <a:spcAft>
                <a:spcPts val="0"/>
              </a:spcAft>
              <a:buSzPts val="1400"/>
              <a:buChar char="•"/>
              <a:defRPr/>
            </a:lvl9pPr>
          </a:lstStyle>
          <a:p>
            <a:endParaRPr/>
          </a:p>
        </p:txBody>
      </p:sp>
      <p:sp>
        <p:nvSpPr>
          <p:cNvPr id="168" name="Google Shape;168;gcaa92861f1_0_457"/>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3"/>
        <p:cNvGrpSpPr/>
        <p:nvPr/>
      </p:nvGrpSpPr>
      <p:grpSpPr>
        <a:xfrm>
          <a:off x="0" y="0"/>
          <a:ext cx="0" cy="0"/>
          <a:chOff x="0" y="0"/>
          <a:chExt cx="0" cy="0"/>
        </a:xfrm>
      </p:grpSpPr>
      <p:sp>
        <p:nvSpPr>
          <p:cNvPr id="174" name="Google Shape;174;gcaa92861f1_1_346"/>
          <p:cNvSpPr/>
          <p:nvPr/>
        </p:nvSpPr>
        <p:spPr>
          <a:xfrm>
            <a:off x="2744013" y="10089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5" name="Google Shape;175;gcaa92861f1_1_346"/>
          <p:cNvSpPr/>
          <p:nvPr/>
        </p:nvSpPr>
        <p:spPr>
          <a:xfrm rot="10800000">
            <a:off x="5318350" y="43556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6" name="Google Shape;176;gcaa92861f1_1_346"/>
          <p:cNvSpPr txBox="1">
            <a:spLocks noGrp="1"/>
          </p:cNvSpPr>
          <p:nvPr>
            <p:ph type="ctrTitle"/>
          </p:nvPr>
        </p:nvSpPr>
        <p:spPr>
          <a:xfrm>
            <a:off x="3044700" y="1925674"/>
            <a:ext cx="3054600" cy="2049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77" name="Google Shape;177;gcaa92861f1_1_346"/>
          <p:cNvSpPr txBox="1">
            <a:spLocks noGrp="1"/>
          </p:cNvSpPr>
          <p:nvPr>
            <p:ph type="subTitle" idx="1"/>
          </p:nvPr>
        </p:nvSpPr>
        <p:spPr>
          <a:xfrm>
            <a:off x="3044700" y="4155440"/>
            <a:ext cx="3054600" cy="9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78" name="Google Shape;178;gcaa92861f1_1_34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9"/>
        <p:cNvGrpSpPr/>
        <p:nvPr/>
      </p:nvGrpSpPr>
      <p:grpSpPr>
        <a:xfrm>
          <a:off x="0" y="0"/>
          <a:ext cx="0" cy="0"/>
          <a:chOff x="0" y="0"/>
          <a:chExt cx="0" cy="0"/>
        </a:xfrm>
      </p:grpSpPr>
      <p:sp>
        <p:nvSpPr>
          <p:cNvPr id="180" name="Google Shape;180;gcaa92861f1_1_352"/>
          <p:cNvSpPr/>
          <p:nvPr/>
        </p:nvSpPr>
        <p:spPr>
          <a:xfrm flipH="1">
            <a:off x="7595938" y="6136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1" name="Google Shape;181;gcaa92861f1_1_352"/>
          <p:cNvSpPr/>
          <p:nvPr/>
        </p:nvSpPr>
        <p:spPr>
          <a:xfrm rot="10800000" flipH="1">
            <a:off x="466425" y="47444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2" name="Google Shape;182;gcaa92861f1_1_352"/>
          <p:cNvSpPr txBox="1">
            <a:spLocks noGrp="1"/>
          </p:cNvSpPr>
          <p:nvPr>
            <p:ph type="title"/>
          </p:nvPr>
        </p:nvSpPr>
        <p:spPr>
          <a:xfrm>
            <a:off x="773700" y="2408600"/>
            <a:ext cx="7596600" cy="2040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83" name="Google Shape;183;gcaa92861f1_1_35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4"/>
        <p:cNvGrpSpPr/>
        <p:nvPr/>
      </p:nvGrpSpPr>
      <p:grpSpPr>
        <a:xfrm>
          <a:off x="0" y="0"/>
          <a:ext cx="0" cy="0"/>
          <a:chOff x="0" y="0"/>
          <a:chExt cx="0" cy="0"/>
        </a:xfrm>
      </p:grpSpPr>
      <p:sp>
        <p:nvSpPr>
          <p:cNvPr id="185" name="Google Shape;185;gcaa92861f1_1_357"/>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caa92861f1_1_357"/>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87" name="Google Shape;187;gcaa92861f1_1_357"/>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8" name="Google Shape;188;gcaa92861f1_1_3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9"/>
        <p:cNvGrpSpPr/>
        <p:nvPr/>
      </p:nvGrpSpPr>
      <p:grpSpPr>
        <a:xfrm>
          <a:off x="0" y="0"/>
          <a:ext cx="0" cy="0"/>
          <a:chOff x="0" y="0"/>
          <a:chExt cx="0" cy="0"/>
        </a:xfrm>
      </p:grpSpPr>
      <p:sp>
        <p:nvSpPr>
          <p:cNvPr id="190" name="Google Shape;190;gcaa92861f1_1_362"/>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1" name="Google Shape;191;gcaa92861f1_1_362"/>
          <p:cNvSpPr txBox="1">
            <a:spLocks noGrp="1"/>
          </p:cNvSpPr>
          <p:nvPr>
            <p:ph type="body" idx="1"/>
          </p:nvPr>
        </p:nvSpPr>
        <p:spPr>
          <a:xfrm>
            <a:off x="311700" y="1633633"/>
            <a:ext cx="3999900" cy="44721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2" name="Google Shape;192;gcaa92861f1_1_362"/>
          <p:cNvSpPr txBox="1">
            <a:spLocks noGrp="1"/>
          </p:cNvSpPr>
          <p:nvPr>
            <p:ph type="body" idx="2"/>
          </p:nvPr>
        </p:nvSpPr>
        <p:spPr>
          <a:xfrm>
            <a:off x="4832400" y="1633633"/>
            <a:ext cx="3999900" cy="44721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3" name="Google Shape;193;gcaa92861f1_1_3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2"/>
        <p:cNvGrpSpPr/>
        <p:nvPr/>
      </p:nvGrpSpPr>
      <p:grpSpPr>
        <a:xfrm>
          <a:off x="0" y="0"/>
          <a:ext cx="0" cy="0"/>
          <a:chOff x="0" y="0"/>
          <a:chExt cx="0" cy="0"/>
        </a:xfrm>
      </p:grpSpPr>
      <p:sp>
        <p:nvSpPr>
          <p:cNvPr id="33" name="Google Shape;33;p32"/>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4" name="Google Shape;34;p32"/>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35" name="Google Shape;35;p32"/>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36" name="Google Shape;36;p32"/>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7" name="Google Shape;37;p32"/>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38" name="Google Shape;38;p32"/>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4"/>
        <p:cNvGrpSpPr/>
        <p:nvPr/>
      </p:nvGrpSpPr>
      <p:grpSpPr>
        <a:xfrm>
          <a:off x="0" y="0"/>
          <a:ext cx="0" cy="0"/>
          <a:chOff x="0" y="0"/>
          <a:chExt cx="0" cy="0"/>
        </a:xfrm>
      </p:grpSpPr>
      <p:sp>
        <p:nvSpPr>
          <p:cNvPr id="195" name="Google Shape;195;gcaa92861f1_1_367"/>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96" name="Google Shape;196;gcaa92861f1_1_36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198" name="Google Shape;198;gcaa92861f1_1_370"/>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99" name="Google Shape;199;gcaa92861f1_1_370"/>
          <p:cNvSpPr txBox="1">
            <a:spLocks noGrp="1"/>
          </p:cNvSpPr>
          <p:nvPr>
            <p:ph type="body" idx="1"/>
          </p:nvPr>
        </p:nvSpPr>
        <p:spPr>
          <a:xfrm>
            <a:off x="311700" y="1865867"/>
            <a:ext cx="2808000" cy="3713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0" name="Google Shape;200;gcaa92861f1_1_37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1"/>
        <p:cNvGrpSpPr/>
        <p:nvPr/>
      </p:nvGrpSpPr>
      <p:grpSpPr>
        <a:xfrm>
          <a:off x="0" y="0"/>
          <a:ext cx="0" cy="0"/>
          <a:chOff x="0" y="0"/>
          <a:chExt cx="0" cy="0"/>
        </a:xfrm>
      </p:grpSpPr>
      <p:sp>
        <p:nvSpPr>
          <p:cNvPr id="202" name="Google Shape;202;gcaa92861f1_1_374"/>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caa92861f1_1_374"/>
          <p:cNvSpPr txBox="1">
            <a:spLocks noGrp="1"/>
          </p:cNvSpPr>
          <p:nvPr>
            <p:ph type="title"/>
          </p:nvPr>
        </p:nvSpPr>
        <p:spPr>
          <a:xfrm>
            <a:off x="490250" y="600200"/>
            <a:ext cx="5878800" cy="54543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4" name="Google Shape;204;gcaa92861f1_1_37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
        <p:cNvGrpSpPr/>
        <p:nvPr/>
      </p:nvGrpSpPr>
      <p:grpSpPr>
        <a:xfrm>
          <a:off x="0" y="0"/>
          <a:ext cx="0" cy="0"/>
          <a:chOff x="0" y="0"/>
          <a:chExt cx="0" cy="0"/>
        </a:xfrm>
      </p:grpSpPr>
      <p:sp>
        <p:nvSpPr>
          <p:cNvPr id="206" name="Google Shape;206;gcaa92861f1_1_378"/>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207;gcaa92861f1_1_378"/>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208" name="Google Shape;208;gcaa92861f1_1_378"/>
          <p:cNvSpPr txBox="1">
            <a:spLocks noGrp="1"/>
          </p:cNvSpPr>
          <p:nvPr>
            <p:ph type="title"/>
          </p:nvPr>
        </p:nvSpPr>
        <p:spPr>
          <a:xfrm>
            <a:off x="265500" y="1239033"/>
            <a:ext cx="4045200" cy="2381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209" name="Google Shape;209;gcaa92861f1_1_378"/>
          <p:cNvSpPr txBox="1">
            <a:spLocks noGrp="1"/>
          </p:cNvSpPr>
          <p:nvPr>
            <p:ph type="subTitle" idx="1"/>
          </p:nvPr>
        </p:nvSpPr>
        <p:spPr>
          <a:xfrm>
            <a:off x="265500" y="3692001"/>
            <a:ext cx="4045200" cy="209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210" name="Google Shape;210;gcaa92861f1_1_378"/>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11" name="Google Shape;211;gcaa92861f1_1_37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2"/>
        <p:cNvGrpSpPr/>
        <p:nvPr/>
      </p:nvGrpSpPr>
      <p:grpSpPr>
        <a:xfrm>
          <a:off x="0" y="0"/>
          <a:ext cx="0" cy="0"/>
          <a:chOff x="0" y="0"/>
          <a:chExt cx="0" cy="0"/>
        </a:xfrm>
      </p:grpSpPr>
      <p:sp>
        <p:nvSpPr>
          <p:cNvPr id="213" name="Google Shape;213;gcaa92861f1_1_385"/>
          <p:cNvSpPr txBox="1">
            <a:spLocks noGrp="1"/>
          </p:cNvSpPr>
          <p:nvPr>
            <p:ph type="body" idx="1"/>
          </p:nvPr>
        </p:nvSpPr>
        <p:spPr>
          <a:xfrm>
            <a:off x="319500" y="5625233"/>
            <a:ext cx="5998800" cy="7983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214" name="Google Shape;214;gcaa92861f1_1_38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5"/>
        <p:cNvGrpSpPr/>
        <p:nvPr/>
      </p:nvGrpSpPr>
      <p:grpSpPr>
        <a:xfrm>
          <a:off x="0" y="0"/>
          <a:ext cx="0" cy="0"/>
          <a:chOff x="0" y="0"/>
          <a:chExt cx="0" cy="0"/>
        </a:xfrm>
      </p:grpSpPr>
      <p:sp>
        <p:nvSpPr>
          <p:cNvPr id="216" name="Google Shape;216;gcaa92861f1_1_388"/>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gcaa92861f1_1_388"/>
          <p:cNvSpPr txBox="1">
            <a:spLocks noGrp="1"/>
          </p:cNvSpPr>
          <p:nvPr>
            <p:ph type="title" hasCustomPrompt="1"/>
          </p:nvPr>
        </p:nvSpPr>
        <p:spPr>
          <a:xfrm>
            <a:off x="311700" y="1276167"/>
            <a:ext cx="8520600" cy="28383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218" name="Google Shape;218;gcaa92861f1_1_388"/>
          <p:cNvSpPr txBox="1">
            <a:spLocks noGrp="1"/>
          </p:cNvSpPr>
          <p:nvPr>
            <p:ph type="body" idx="1"/>
          </p:nvPr>
        </p:nvSpPr>
        <p:spPr>
          <a:xfrm>
            <a:off x="311700" y="4216000"/>
            <a:ext cx="8520600" cy="14289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19" name="Google Shape;219;gcaa92861f1_1_38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gcaa92861f1_1_39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9"/>
        <p:cNvGrpSpPr/>
        <p:nvPr/>
      </p:nvGrpSpPr>
      <p:grpSpPr>
        <a:xfrm>
          <a:off x="0" y="0"/>
          <a:ext cx="0" cy="0"/>
          <a:chOff x="0" y="0"/>
          <a:chExt cx="0" cy="0"/>
        </a:xfrm>
      </p:grpSpPr>
      <p:sp>
        <p:nvSpPr>
          <p:cNvPr id="40" name="Google Shape;40;p30"/>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1" name="Google Shape;41;p30"/>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42" name="Google Shape;42;p30"/>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43" name="Google Shape;43;p30"/>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4" name="Google Shape;44;p30"/>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45" name="Google Shape;45;p30"/>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
        <p:cNvGrpSpPr/>
        <p:nvPr/>
      </p:nvGrpSpPr>
      <p:grpSpPr>
        <a:xfrm>
          <a:off x="0" y="0"/>
          <a:ext cx="0" cy="0"/>
          <a:chOff x="0" y="0"/>
          <a:chExt cx="0" cy="0"/>
        </a:xfrm>
      </p:grpSpPr>
      <p:sp>
        <p:nvSpPr>
          <p:cNvPr id="47" name="Google Shape;47;p29"/>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atin typeface="Arial"/>
                <a:ea typeface="Arial"/>
                <a:cs typeface="Arial"/>
                <a:sym typeface="Arial"/>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8" name="Google Shape;48;p29"/>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49" name="Google Shape;49;p29"/>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50" name="Google Shape;50;p29"/>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1" name="Google Shape;51;p29"/>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52" name="Google Shape;52;p29"/>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53"/>
        <p:cNvGrpSpPr/>
        <p:nvPr/>
      </p:nvGrpSpPr>
      <p:grpSpPr>
        <a:xfrm>
          <a:off x="0" y="0"/>
          <a:ext cx="0" cy="0"/>
          <a:chOff x="0" y="0"/>
          <a:chExt cx="0" cy="0"/>
        </a:xfrm>
      </p:grpSpPr>
      <p:sp>
        <p:nvSpPr>
          <p:cNvPr id="54" name="Google Shape;54;p33"/>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55" name="Google Shape;55;p33"/>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56" name="Google Shape;56;p33"/>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57" name="Google Shape;57;p33"/>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8" name="Google Shape;58;p33"/>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59" name="Google Shape;59;p33"/>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0"/>
        <p:cNvGrpSpPr/>
        <p:nvPr/>
      </p:nvGrpSpPr>
      <p:grpSpPr>
        <a:xfrm>
          <a:off x="0" y="0"/>
          <a:ext cx="0" cy="0"/>
          <a:chOff x="0" y="0"/>
          <a:chExt cx="0" cy="0"/>
        </a:xfrm>
      </p:grpSpPr>
      <p:sp>
        <p:nvSpPr>
          <p:cNvPr id="61" name="Google Shape;61;p34"/>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62" name="Google Shape;62;p34"/>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63" name="Google Shape;63;p34"/>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64" name="Google Shape;64;p34"/>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5" name="Google Shape;65;p34"/>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66" name="Google Shape;66;p34"/>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7"/>
        <p:cNvGrpSpPr/>
        <p:nvPr/>
      </p:nvGrpSpPr>
      <p:grpSpPr>
        <a:xfrm>
          <a:off x="0" y="0"/>
          <a:ext cx="0" cy="0"/>
          <a:chOff x="0" y="0"/>
          <a:chExt cx="0" cy="0"/>
        </a:xfrm>
      </p:grpSpPr>
      <p:sp>
        <p:nvSpPr>
          <p:cNvPr id="68" name="Google Shape;68;p35"/>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a:lvl1pPr>
            <a:lvl2pPr marL="914400" lvl="1" indent="-317500" algn="l">
              <a:lnSpc>
                <a:spcPct val="100000"/>
              </a:lnSpc>
              <a:spcBef>
                <a:spcPts val="60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69" name="Google Shape;69;p35"/>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70" name="Google Shape;70;p35"/>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71" name="Google Shape;71;p35"/>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2" name="Google Shape;72;p35"/>
          <p:cNvPicPr preferRelativeResize="0"/>
          <p:nvPr/>
        </p:nvPicPr>
        <p:blipFill rotWithShape="1">
          <a:blip r:embed="rId2">
            <a:alphaModFix/>
          </a:blip>
          <a:srcRect/>
          <a:stretch/>
        </p:blipFill>
        <p:spPr>
          <a:xfrm>
            <a:off x="228600" y="152400"/>
            <a:ext cx="2419350" cy="904875"/>
          </a:xfrm>
          <a:prstGeom prst="rect">
            <a:avLst/>
          </a:prstGeom>
          <a:noFill/>
          <a:ln>
            <a:noFill/>
          </a:ln>
        </p:spPr>
      </p:pic>
      <p:cxnSp>
        <p:nvCxnSpPr>
          <p:cNvPr id="73" name="Google Shape;73;p35"/>
          <p:cNvCxnSpPr/>
          <p:nvPr/>
        </p:nvCxnSpPr>
        <p:spPr>
          <a:xfrm>
            <a:off x="304800" y="1057275"/>
            <a:ext cx="8458200" cy="0"/>
          </a:xfrm>
          <a:prstGeom prst="straightConnector1">
            <a:avLst/>
          </a:prstGeom>
          <a:noFill/>
          <a:ln w="28575" cap="flat" cmpd="sng">
            <a:solidFill>
              <a:srgbClr val="D14135"/>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2"/>
              </a:buClr>
              <a:buSzPts val="1400"/>
              <a:buFont typeface="Arial Black"/>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00"/>
              </a:spcBef>
              <a:spcAft>
                <a:spcPts val="0"/>
              </a:spcAft>
              <a:buClr>
                <a:schemeClr val="dk1"/>
              </a:buClr>
              <a:buSzPts val="1400"/>
              <a:buFont typeface="Arial"/>
              <a:buNone/>
              <a:defRPr/>
            </a:lvl1pPr>
            <a:lvl2pPr marL="914400" lvl="1" indent="-317500" algn="l">
              <a:lnSpc>
                <a:spcPct val="100000"/>
              </a:lnSpc>
              <a:spcBef>
                <a:spcPts val="600"/>
              </a:spcBef>
              <a:spcAft>
                <a:spcPts val="0"/>
              </a:spcAft>
              <a:buClr>
                <a:schemeClr val="dk2"/>
              </a:buClr>
              <a:buSzPts val="1400"/>
              <a:buFont typeface="Arial"/>
              <a:buChar char="•"/>
              <a:defRPr/>
            </a:lvl2pPr>
            <a:lvl3pPr marL="1371600" lvl="2" indent="-317500" algn="l">
              <a:lnSpc>
                <a:spcPct val="100000"/>
              </a:lnSpc>
              <a:spcBef>
                <a:spcPts val="360"/>
              </a:spcBef>
              <a:spcAft>
                <a:spcPts val="0"/>
              </a:spcAft>
              <a:buClr>
                <a:schemeClr val="dk2"/>
              </a:buClr>
              <a:buSzPts val="1400"/>
              <a:buFont typeface="Arial"/>
              <a:buChar char="•"/>
              <a:defRPr/>
            </a:lvl3pPr>
            <a:lvl4pPr marL="1828800" lvl="3" indent="-317500" algn="l">
              <a:lnSpc>
                <a:spcPct val="100000"/>
              </a:lnSpc>
              <a:spcBef>
                <a:spcPts val="360"/>
              </a:spcBef>
              <a:spcAft>
                <a:spcPts val="0"/>
              </a:spcAft>
              <a:buClr>
                <a:schemeClr val="dk2"/>
              </a:buClr>
              <a:buSzPts val="1400"/>
              <a:buFont typeface="Arial"/>
              <a:buChar char="•"/>
              <a:defRPr/>
            </a:lvl4pPr>
            <a:lvl5pPr marL="2286000" lvl="4" indent="-317500" algn="l">
              <a:lnSpc>
                <a:spcPct val="100000"/>
              </a:lnSpc>
              <a:spcBef>
                <a:spcPts val="360"/>
              </a:spcBef>
              <a:spcAft>
                <a:spcPts val="0"/>
              </a:spcAft>
              <a:buClr>
                <a:schemeClr val="dk2"/>
              </a:buClr>
              <a:buSzPts val="1400"/>
              <a:buFont typeface="Arial"/>
              <a:buChar char="•"/>
              <a:defRPr/>
            </a:lvl5pPr>
            <a:lvl6pPr marL="2743200" lvl="5" indent="-317500" algn="l">
              <a:lnSpc>
                <a:spcPct val="100000"/>
              </a:lnSpc>
              <a:spcBef>
                <a:spcPts val="320"/>
              </a:spcBef>
              <a:spcAft>
                <a:spcPts val="0"/>
              </a:spcAft>
              <a:buClr>
                <a:schemeClr val="dk2"/>
              </a:buClr>
              <a:buSzPts val="1400"/>
              <a:buFont typeface="Arial"/>
              <a:buChar char="•"/>
              <a:defRPr/>
            </a:lvl6pPr>
            <a:lvl7pPr marL="3200400" lvl="6" indent="-317500" algn="l">
              <a:lnSpc>
                <a:spcPct val="100000"/>
              </a:lnSpc>
              <a:spcBef>
                <a:spcPts val="320"/>
              </a:spcBef>
              <a:spcAft>
                <a:spcPts val="0"/>
              </a:spcAft>
              <a:buClr>
                <a:schemeClr val="dk2"/>
              </a:buClr>
              <a:buSzPts val="1400"/>
              <a:buFont typeface="Arial"/>
              <a:buChar char="•"/>
              <a:defRPr/>
            </a:lvl7pPr>
            <a:lvl8pPr marL="3657600" lvl="7" indent="-317500" algn="l">
              <a:lnSpc>
                <a:spcPct val="100000"/>
              </a:lnSpc>
              <a:spcBef>
                <a:spcPts val="320"/>
              </a:spcBef>
              <a:spcAft>
                <a:spcPts val="0"/>
              </a:spcAft>
              <a:buClr>
                <a:schemeClr val="dk2"/>
              </a:buClr>
              <a:buSzPts val="1400"/>
              <a:buFont typeface="Arial"/>
              <a:buChar char="•"/>
              <a:defRPr/>
            </a:lvl8pPr>
            <a:lvl9pPr marL="4114800" lvl="8" indent="-317500" algn="l">
              <a:lnSpc>
                <a:spcPct val="100000"/>
              </a:lnSpc>
              <a:spcBef>
                <a:spcPts val="320"/>
              </a:spcBef>
              <a:spcAft>
                <a:spcPts val="0"/>
              </a:spcAft>
              <a:buClr>
                <a:schemeClr val="dk2"/>
              </a:buClr>
              <a:buSzPts val="1400"/>
              <a:buFont typeface="Arial"/>
              <a:buChar char="•"/>
              <a:defRPr/>
            </a:lvl9pPr>
          </a:lstStyle>
          <a:p>
            <a:endParaRPr/>
          </a:p>
        </p:txBody>
      </p:sp>
      <p:sp>
        <p:nvSpPr>
          <p:cNvPr id="77" name="Google Shape;77;p36"/>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78" name="Google Shape;78;p36"/>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79" name="Google Shape;79;p36"/>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57200" y="152718"/>
            <a:ext cx="5791200" cy="13715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1400"/>
              <a:buFont typeface="Arial Black"/>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57200" y="1752600"/>
            <a:ext cx="7619999" cy="437356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60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36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32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2" name="Google Shape;12;p27"/>
          <p:cNvSpPr txBox="1">
            <a:spLocks noGrp="1"/>
          </p:cNvSpPr>
          <p:nvPr>
            <p:ph type="dt" idx="10"/>
          </p:nvPr>
        </p:nvSpPr>
        <p:spPr>
          <a:xfrm>
            <a:off x="457200" y="6172201"/>
            <a:ext cx="3429000" cy="3047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27"/>
          <p:cNvSpPr txBox="1">
            <a:spLocks noGrp="1"/>
          </p:cNvSpPr>
          <p:nvPr>
            <p:ph type="ftr" idx="11"/>
          </p:nvPr>
        </p:nvSpPr>
        <p:spPr>
          <a:xfrm>
            <a:off x="457200" y="6492875"/>
            <a:ext cx="3429000" cy="28384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27"/>
          <p:cNvSpPr txBox="1">
            <a:spLocks noGrp="1"/>
          </p:cNvSpPr>
          <p:nvPr>
            <p:ph type="sldNum" idx="12"/>
          </p:nvPr>
        </p:nvSpPr>
        <p:spPr>
          <a:xfrm rot="-5400000">
            <a:off x="8227377" y="5885497"/>
            <a:ext cx="131572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600"/>
              <a:buFont typeface="Arial"/>
              <a:buNone/>
              <a:defRPr sz="2400" b="1"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27"/>
          <p:cNvSpPr/>
          <p:nvPr/>
        </p:nvSpPr>
        <p:spPr>
          <a:xfrm>
            <a:off x="9001124" y="0"/>
            <a:ext cx="142875" cy="13715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27"/>
          <p:cNvSpPr/>
          <p:nvPr/>
        </p:nvSpPr>
        <p:spPr>
          <a:xfrm>
            <a:off x="9001124" y="1371600"/>
            <a:ext cx="142875" cy="548639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169"/>
        <p:cNvGrpSpPr/>
        <p:nvPr/>
      </p:nvGrpSpPr>
      <p:grpSpPr>
        <a:xfrm>
          <a:off x="0" y="0"/>
          <a:ext cx="0" cy="0"/>
          <a:chOff x="0" y="0"/>
          <a:chExt cx="0" cy="0"/>
        </a:xfrm>
      </p:grpSpPr>
      <p:sp>
        <p:nvSpPr>
          <p:cNvPr id="170" name="Google Shape;170;gcaa92861f1_1_342"/>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171" name="Google Shape;171;gcaa92861f1_1_342"/>
          <p:cNvSpPr txBox="1">
            <a:spLocks noGrp="1"/>
          </p:cNvSpPr>
          <p:nvPr>
            <p:ph type="body" idx="1"/>
          </p:nvPr>
        </p:nvSpPr>
        <p:spPr>
          <a:xfrm>
            <a:off x="311700" y="1633633"/>
            <a:ext cx="8520600" cy="44721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172" name="Google Shape;172;gcaa92861f1_1_34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http://trcscollegeoffice.blogspot.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trcscollegeoffice.blogspot.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collegenow.cuny.edu/" TargetMode="External"/><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sadienash.org/" TargetMode="External"/><Relationship Id="rId5" Type="http://schemas.openxmlformats.org/officeDocument/2006/relationships/hyperlink" Target="http://www.possefoundation.org/" TargetMode="External"/><Relationship Id="rId4" Type="http://schemas.openxmlformats.org/officeDocument/2006/relationships/hyperlink" Target="http://opportunitynetwork.org/" TargetMode="Externa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33.xml"/><Relationship Id="rId5" Type="http://schemas.openxmlformats.org/officeDocument/2006/relationships/image" Target="../media/image19.jp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caa92861f1_0_142"/>
          <p:cNvPicPr preferRelativeResize="0"/>
          <p:nvPr/>
        </p:nvPicPr>
        <p:blipFill rotWithShape="1">
          <a:blip r:embed="rId3">
            <a:alphaModFix/>
          </a:blip>
          <a:srcRect t="13722" b="46990"/>
          <a:stretch/>
        </p:blipFill>
        <p:spPr>
          <a:xfrm>
            <a:off x="956309" y="381000"/>
            <a:ext cx="7162801" cy="2201506"/>
          </a:xfrm>
          <a:prstGeom prst="rect">
            <a:avLst/>
          </a:prstGeom>
          <a:noFill/>
          <a:ln>
            <a:noFill/>
          </a:ln>
        </p:spPr>
      </p:pic>
      <p:sp>
        <p:nvSpPr>
          <p:cNvPr id="227" name="Google Shape;227;gcaa92861f1_0_142"/>
          <p:cNvSpPr txBox="1"/>
          <p:nvPr/>
        </p:nvSpPr>
        <p:spPr>
          <a:xfrm>
            <a:off x="672825" y="2967875"/>
            <a:ext cx="7729800" cy="213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000" b="1" i="1">
                <a:solidFill>
                  <a:schemeClr val="dk2"/>
                </a:solidFill>
                <a:latin typeface="Proxima Nova"/>
                <a:ea typeface="Proxima Nova"/>
                <a:cs typeface="Proxima Nova"/>
                <a:sym typeface="Proxima Nova"/>
              </a:rPr>
              <a:t>Welcome!</a:t>
            </a:r>
            <a:endParaRPr sz="5000" b="1" i="1">
              <a:solidFill>
                <a:schemeClr val="dk2"/>
              </a:solidFill>
              <a:latin typeface="Proxima Nova"/>
              <a:ea typeface="Proxima Nova"/>
              <a:cs typeface="Proxima Nova"/>
              <a:sym typeface="Proxima Nova"/>
            </a:endParaRPr>
          </a:p>
          <a:p>
            <a:pPr marL="0" lvl="0" indent="0" algn="ctr" rtl="0">
              <a:spcBef>
                <a:spcPts val="0"/>
              </a:spcBef>
              <a:spcAft>
                <a:spcPts val="0"/>
              </a:spcAft>
              <a:buNone/>
            </a:pPr>
            <a:r>
              <a:rPr lang="en-US" sz="7700" b="1">
                <a:solidFill>
                  <a:schemeClr val="dk1"/>
                </a:solidFill>
                <a:latin typeface="Proxima Nova"/>
                <a:ea typeface="Proxima Nova"/>
                <a:cs typeface="Proxima Nova"/>
                <a:sym typeface="Proxima Nova"/>
              </a:rPr>
              <a:t>HS Unwrapped</a:t>
            </a:r>
            <a:r>
              <a:rPr lang="en-US" sz="7700" b="1">
                <a:solidFill>
                  <a:schemeClr val="dk2"/>
                </a:solidFill>
                <a:latin typeface="Proxima Nova"/>
                <a:ea typeface="Proxima Nova"/>
                <a:cs typeface="Proxima Nova"/>
                <a:sym typeface="Proxima Nova"/>
              </a:rPr>
              <a:t> </a:t>
            </a:r>
            <a:endParaRPr sz="7700" b="1">
              <a:solidFill>
                <a:schemeClr val="dk2"/>
              </a:solidFill>
              <a:latin typeface="Proxima Nova"/>
              <a:ea typeface="Proxima Nova"/>
              <a:cs typeface="Proxima Nova"/>
              <a:sym typeface="Proxima Nova"/>
            </a:endParaRPr>
          </a:p>
        </p:txBody>
      </p:sp>
      <p:sp>
        <p:nvSpPr>
          <p:cNvPr id="228" name="Google Shape;228;gcaa92861f1_0_142"/>
          <p:cNvSpPr txBox="1"/>
          <p:nvPr/>
        </p:nvSpPr>
        <p:spPr>
          <a:xfrm>
            <a:off x="672813" y="4989838"/>
            <a:ext cx="7729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i="1">
                <a:solidFill>
                  <a:schemeClr val="dk2"/>
                </a:solidFill>
                <a:latin typeface="Proxima Nova"/>
                <a:ea typeface="Proxima Nova"/>
                <a:cs typeface="Proxima Nova"/>
                <a:sym typeface="Proxima Nova"/>
              </a:rPr>
              <a:t>March 21st, 2021</a:t>
            </a:r>
            <a:endParaRPr sz="3300" b="1">
              <a:solidFill>
                <a:schemeClr val="dk2"/>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caa92861f1_0_187"/>
          <p:cNvSpPr txBox="1"/>
          <p:nvPr/>
        </p:nvSpPr>
        <p:spPr>
          <a:xfrm>
            <a:off x="508500" y="302075"/>
            <a:ext cx="8127000" cy="82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Highlights of the TRCS HS Program</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r>
              <a:rPr lang="en-US" sz="2000" i="1">
                <a:solidFill>
                  <a:schemeClr val="dk2"/>
                </a:solidFill>
                <a:latin typeface="Proxima Nova"/>
                <a:ea typeface="Proxima Nova"/>
                <a:cs typeface="Proxima Nova"/>
                <a:sym typeface="Proxima Nova"/>
              </a:rPr>
              <a:t>*More information for these can be found on the TRCS website*</a:t>
            </a:r>
            <a:endParaRPr sz="2000" i="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i="1">
              <a:solidFill>
                <a:schemeClr val="dk2"/>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1" name="Google Shape;281;gcaa92861f1_0_187"/>
          <p:cNvSpPr txBox="1"/>
          <p:nvPr/>
        </p:nvSpPr>
        <p:spPr>
          <a:xfrm>
            <a:off x="570300" y="1374950"/>
            <a:ext cx="8065200" cy="5264100"/>
          </a:xfrm>
          <a:prstGeom prst="rect">
            <a:avLst/>
          </a:prstGeom>
          <a:noFill/>
          <a:ln>
            <a:noFill/>
          </a:ln>
        </p:spPr>
        <p:txBody>
          <a:bodyPr spcFirstLastPara="1" wrap="square" lIns="91425" tIns="91425" rIns="91425" bIns="91425" anchor="t" anchorCtr="0">
            <a:spAutoFit/>
          </a:bodyPr>
          <a:lstStyle/>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Advisories</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AP Courses</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Staff and Curriculum</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College + Career Office </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Leadership Program</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Extracurricular Activities</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Student Government, National Honor Society, Spanish Honor Society</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Individual Attention</a:t>
            </a:r>
            <a:endParaRPr sz="3300">
              <a:latin typeface="Proxima Nova"/>
              <a:ea typeface="Proxima Nova"/>
              <a:cs typeface="Proxima Nova"/>
              <a:sym typeface="Proxima Nova"/>
            </a:endParaRPr>
          </a:p>
          <a:p>
            <a:pPr marL="457200" lvl="0" indent="-438150" algn="l" rtl="0">
              <a:spcBef>
                <a:spcPts val="0"/>
              </a:spcBef>
              <a:spcAft>
                <a:spcPts val="0"/>
              </a:spcAft>
              <a:buSzPts val="3300"/>
              <a:buFont typeface="Proxima Nova"/>
              <a:buChar char="●"/>
            </a:pPr>
            <a:r>
              <a:rPr lang="en-US" sz="3300">
                <a:latin typeface="Proxima Nova"/>
                <a:ea typeface="Proxima Nova"/>
                <a:cs typeface="Proxima Nova"/>
                <a:sym typeface="Proxima Nova"/>
              </a:rPr>
              <a:t>Your Student Has a Voice!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caa92861f1_0_192"/>
          <p:cNvSpPr txBox="1"/>
          <p:nvPr/>
        </p:nvSpPr>
        <p:spPr>
          <a:xfrm>
            <a:off x="234750" y="436225"/>
            <a:ext cx="8685600" cy="213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7700" b="1">
                <a:solidFill>
                  <a:schemeClr val="dk2"/>
                </a:solidFill>
                <a:latin typeface="Proxima Nova"/>
                <a:ea typeface="Proxima Nova"/>
                <a:cs typeface="Proxima Nova"/>
                <a:sym typeface="Proxima Nova"/>
              </a:rPr>
              <a:t>College + Career Office </a:t>
            </a:r>
            <a:endParaRPr sz="7700" b="1">
              <a:solidFill>
                <a:schemeClr val="dk2"/>
              </a:solidFill>
              <a:latin typeface="Proxima Nova"/>
              <a:ea typeface="Proxima Nova"/>
              <a:cs typeface="Proxima Nova"/>
              <a:sym typeface="Proxima Nova"/>
            </a:endParaRPr>
          </a:p>
          <a:p>
            <a:pPr marL="0" lvl="0" indent="0" algn="ctr" rtl="0">
              <a:spcBef>
                <a:spcPts val="0"/>
              </a:spcBef>
              <a:spcAft>
                <a:spcPts val="0"/>
              </a:spcAft>
              <a:buNone/>
            </a:pP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Ana Falla-Riff</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en-US" sz="2200" i="1">
                <a:solidFill>
                  <a:schemeClr val="dk1"/>
                </a:solidFill>
                <a:latin typeface="Proxima Nova"/>
                <a:ea typeface="Proxima Nova"/>
                <a:cs typeface="Proxima Nova"/>
                <a:sym typeface="Proxima Nova"/>
              </a:rPr>
              <a:t>College Adviser, Coordinator for College Bound</a:t>
            </a:r>
            <a:endParaRPr sz="2200" i="1">
              <a:solidFill>
                <a:schemeClr val="dk1"/>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lvl="0" indent="0" algn="ctr" rtl="0">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lvl="0" indent="0" algn="l" rtl="0">
              <a:spcBef>
                <a:spcPts val="0"/>
              </a:spcBef>
              <a:spcAft>
                <a:spcPts val="0"/>
              </a:spcAft>
              <a:buClr>
                <a:srgbClr val="000000"/>
              </a:buClr>
              <a:buSzPts val="18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lvl="0" indent="0" algn="l" rtl="0">
              <a:spcBef>
                <a:spcPts val="0"/>
              </a:spcBef>
              <a:spcAft>
                <a:spcPts val="0"/>
              </a:spcAft>
              <a:buClr>
                <a:srgbClr val="000000"/>
              </a:buClr>
              <a:buSzPts val="1800"/>
              <a:buFont typeface="Arial"/>
              <a:buNone/>
            </a:pPr>
            <a:endParaRPr sz="1800"/>
          </a:p>
          <a:p>
            <a:pPr marL="0" lvl="0" indent="0" algn="l" rtl="0">
              <a:spcBef>
                <a:spcPts val="0"/>
              </a:spcBef>
              <a:spcAft>
                <a:spcPts val="0"/>
              </a:spcAft>
              <a:buNone/>
            </a:pPr>
            <a:endParaRPr sz="7700">
              <a:latin typeface="Proxima Nova"/>
              <a:ea typeface="Proxima Nova"/>
              <a:cs typeface="Proxima Nova"/>
              <a:sym typeface="Proxima Nova"/>
            </a:endParaRPr>
          </a:p>
          <a:p>
            <a:pPr marL="457200" lvl="0" indent="0" algn="l" rtl="0">
              <a:spcBef>
                <a:spcPts val="1000"/>
              </a:spcBef>
              <a:spcAft>
                <a:spcPts val="0"/>
              </a:spcAft>
              <a:buNone/>
            </a:pPr>
            <a:endParaRPr sz="77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caa92861f1_0_196"/>
          <p:cNvSpPr/>
          <p:nvPr/>
        </p:nvSpPr>
        <p:spPr>
          <a:xfrm>
            <a:off x="978575" y="3498825"/>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College/Career Counseling/CB Coordinator </a:t>
            </a:r>
            <a:endParaRPr sz="1800" b="0" i="0" u="none" strike="noStrike" cap="none">
              <a:solidFill>
                <a:srgbClr val="000000"/>
              </a:solidFill>
              <a:latin typeface="Arial"/>
              <a:ea typeface="Arial"/>
              <a:cs typeface="Arial"/>
              <a:sym typeface="Arial"/>
            </a:endParaRPr>
          </a:p>
        </p:txBody>
      </p:sp>
      <p:sp>
        <p:nvSpPr>
          <p:cNvPr id="292" name="Google Shape;292;gcaa92861f1_0_196"/>
          <p:cNvSpPr/>
          <p:nvPr/>
        </p:nvSpPr>
        <p:spPr>
          <a:xfrm>
            <a:off x="3450150" y="3498700"/>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Literacy/Math Skills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Senior Seminar</a:t>
            </a:r>
            <a:endParaRPr sz="1800" b="0" i="0" u="none" strike="noStrike" cap="none">
              <a:solidFill>
                <a:srgbClr val="000000"/>
              </a:solidFill>
              <a:latin typeface="Arial"/>
              <a:ea typeface="Arial"/>
              <a:cs typeface="Arial"/>
              <a:sym typeface="Arial"/>
            </a:endParaRPr>
          </a:p>
        </p:txBody>
      </p:sp>
      <p:sp>
        <p:nvSpPr>
          <p:cNvPr id="293" name="Google Shape;293;gcaa92861f1_0_196"/>
          <p:cNvSpPr/>
          <p:nvPr/>
        </p:nvSpPr>
        <p:spPr>
          <a:xfrm>
            <a:off x="5921725" y="3498700"/>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Leadership Program </a:t>
            </a:r>
            <a:endParaRPr sz="1800" b="0" i="0" u="none" strike="noStrike" cap="none">
              <a:solidFill>
                <a:srgbClr val="000000"/>
              </a:solidFill>
              <a:latin typeface="Arial"/>
              <a:ea typeface="Arial"/>
              <a:cs typeface="Arial"/>
              <a:sym typeface="Arial"/>
            </a:endParaRPr>
          </a:p>
        </p:txBody>
      </p:sp>
      <p:sp>
        <p:nvSpPr>
          <p:cNvPr id="294" name="Google Shape;294;gcaa92861f1_0_196"/>
          <p:cNvSpPr/>
          <p:nvPr/>
        </p:nvSpPr>
        <p:spPr>
          <a:xfrm>
            <a:off x="1520400" y="780600"/>
            <a:ext cx="59145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Arial"/>
                <a:ea typeface="Arial"/>
                <a:cs typeface="Arial"/>
                <a:sym typeface="Arial"/>
              </a:rPr>
              <a:t>College and Career Office</a:t>
            </a:r>
            <a:endParaRPr sz="3000" b="1" i="0" u="none" strike="noStrike" cap="none">
              <a:solidFill>
                <a:srgbClr val="000000"/>
              </a:solidFill>
              <a:latin typeface="Arial"/>
              <a:ea typeface="Arial"/>
              <a:cs typeface="Arial"/>
              <a:sym typeface="Arial"/>
            </a:endParaRPr>
          </a:p>
        </p:txBody>
      </p:sp>
      <p:cxnSp>
        <p:nvCxnSpPr>
          <p:cNvPr id="295" name="Google Shape;295;gcaa92861f1_0_196"/>
          <p:cNvCxnSpPr>
            <a:stCxn id="294" idx="2"/>
            <a:endCxn id="291" idx="0"/>
          </p:cNvCxnSpPr>
          <p:nvPr/>
        </p:nvCxnSpPr>
        <p:spPr>
          <a:xfrm flipH="1">
            <a:off x="2028450" y="1502400"/>
            <a:ext cx="2449200" cy="1996500"/>
          </a:xfrm>
          <a:prstGeom prst="straightConnector1">
            <a:avLst/>
          </a:prstGeom>
          <a:noFill/>
          <a:ln w="19050" cap="flat" cmpd="sng">
            <a:solidFill>
              <a:schemeClr val="dk2"/>
            </a:solidFill>
            <a:prstDash val="solid"/>
            <a:round/>
            <a:headEnd type="none" w="sm" len="sm"/>
            <a:tailEnd type="none" w="sm" len="sm"/>
          </a:ln>
        </p:spPr>
      </p:cxnSp>
      <p:cxnSp>
        <p:nvCxnSpPr>
          <p:cNvPr id="296" name="Google Shape;296;gcaa92861f1_0_196"/>
          <p:cNvCxnSpPr>
            <a:stCxn id="294" idx="2"/>
            <a:endCxn id="292" idx="0"/>
          </p:cNvCxnSpPr>
          <p:nvPr/>
        </p:nvCxnSpPr>
        <p:spPr>
          <a:xfrm>
            <a:off x="4477650" y="1502400"/>
            <a:ext cx="22500" cy="1996200"/>
          </a:xfrm>
          <a:prstGeom prst="straightConnector1">
            <a:avLst/>
          </a:prstGeom>
          <a:noFill/>
          <a:ln w="19050" cap="flat" cmpd="sng">
            <a:solidFill>
              <a:schemeClr val="dk2"/>
            </a:solidFill>
            <a:prstDash val="solid"/>
            <a:round/>
            <a:headEnd type="none" w="sm" len="sm"/>
            <a:tailEnd type="none" w="sm" len="sm"/>
          </a:ln>
        </p:spPr>
      </p:cxnSp>
      <p:cxnSp>
        <p:nvCxnSpPr>
          <p:cNvPr id="297" name="Google Shape;297;gcaa92861f1_0_196"/>
          <p:cNvCxnSpPr>
            <a:stCxn id="294" idx="2"/>
            <a:endCxn id="293" idx="0"/>
          </p:cNvCxnSpPr>
          <p:nvPr/>
        </p:nvCxnSpPr>
        <p:spPr>
          <a:xfrm>
            <a:off x="4477650" y="1502400"/>
            <a:ext cx="2494200" cy="1996200"/>
          </a:xfrm>
          <a:prstGeom prst="straightConnector1">
            <a:avLst/>
          </a:prstGeom>
          <a:noFill/>
          <a:ln w="19050" cap="flat" cmpd="sng">
            <a:solidFill>
              <a:schemeClr val="dk2"/>
            </a:solidFill>
            <a:prstDash val="solid"/>
            <a:round/>
            <a:headEnd type="none" w="sm" len="sm"/>
            <a:tailEnd type="none" w="sm" len="sm"/>
          </a:ln>
        </p:spPr>
      </p:cxnSp>
      <p:sp>
        <p:nvSpPr>
          <p:cNvPr id="298" name="Google Shape;298;gcaa92861f1_0_196"/>
          <p:cNvSpPr/>
          <p:nvPr/>
        </p:nvSpPr>
        <p:spPr>
          <a:xfrm>
            <a:off x="978575"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Ana Falla Riff</a:t>
            </a:r>
            <a:endParaRPr sz="1800" b="0" i="0" u="none" strike="noStrike" cap="none">
              <a:solidFill>
                <a:srgbClr val="000000"/>
              </a:solidFill>
              <a:latin typeface="Arial"/>
              <a:ea typeface="Arial"/>
              <a:cs typeface="Arial"/>
              <a:sym typeface="Arial"/>
            </a:endParaRPr>
          </a:p>
        </p:txBody>
      </p:sp>
      <p:sp>
        <p:nvSpPr>
          <p:cNvPr id="299" name="Google Shape;299;gcaa92861f1_0_196"/>
          <p:cNvSpPr/>
          <p:nvPr/>
        </p:nvSpPr>
        <p:spPr>
          <a:xfrm>
            <a:off x="3427650"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Maura Malarcher</a:t>
            </a:r>
            <a:endParaRPr sz="1800" b="0" i="0" u="none" strike="noStrike" cap="none">
              <a:solidFill>
                <a:srgbClr val="000000"/>
              </a:solidFill>
              <a:latin typeface="Arial"/>
              <a:ea typeface="Arial"/>
              <a:cs typeface="Arial"/>
              <a:sym typeface="Arial"/>
            </a:endParaRPr>
          </a:p>
        </p:txBody>
      </p:sp>
      <p:sp>
        <p:nvSpPr>
          <p:cNvPr id="300" name="Google Shape;300;gcaa92861f1_0_196"/>
          <p:cNvSpPr/>
          <p:nvPr/>
        </p:nvSpPr>
        <p:spPr>
          <a:xfrm>
            <a:off x="5992100"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Inti Ossio</a:t>
            </a:r>
            <a:endParaRPr sz="1800" b="0" i="0" u="none" strike="noStrike" cap="none">
              <a:solidFill>
                <a:srgbClr val="000000"/>
              </a:solidFill>
              <a:latin typeface="Arial"/>
              <a:ea typeface="Arial"/>
              <a:cs typeface="Arial"/>
              <a:sym typeface="Arial"/>
            </a:endParaRPr>
          </a:p>
        </p:txBody>
      </p:sp>
      <p:cxnSp>
        <p:nvCxnSpPr>
          <p:cNvPr id="301" name="Google Shape;301;gcaa92861f1_0_196"/>
          <p:cNvCxnSpPr>
            <a:stCxn id="291" idx="2"/>
            <a:endCxn id="298" idx="0"/>
          </p:cNvCxnSpPr>
          <p:nvPr/>
        </p:nvCxnSpPr>
        <p:spPr>
          <a:xfrm>
            <a:off x="2028575" y="4286925"/>
            <a:ext cx="0" cy="595500"/>
          </a:xfrm>
          <a:prstGeom prst="straightConnector1">
            <a:avLst/>
          </a:prstGeom>
          <a:noFill/>
          <a:ln w="19050" cap="flat" cmpd="sng">
            <a:solidFill>
              <a:schemeClr val="dk2"/>
            </a:solidFill>
            <a:prstDash val="solid"/>
            <a:round/>
            <a:headEnd type="none" w="sm" len="sm"/>
            <a:tailEnd type="none" w="sm" len="sm"/>
          </a:ln>
        </p:spPr>
      </p:cxnSp>
      <p:cxnSp>
        <p:nvCxnSpPr>
          <p:cNvPr id="302" name="Google Shape;302;gcaa92861f1_0_196"/>
          <p:cNvCxnSpPr>
            <a:stCxn id="292" idx="2"/>
            <a:endCxn id="299" idx="0"/>
          </p:cNvCxnSpPr>
          <p:nvPr/>
        </p:nvCxnSpPr>
        <p:spPr>
          <a:xfrm flipH="1">
            <a:off x="4477650" y="4286800"/>
            <a:ext cx="22500" cy="595500"/>
          </a:xfrm>
          <a:prstGeom prst="straightConnector1">
            <a:avLst/>
          </a:prstGeom>
          <a:noFill/>
          <a:ln w="19050" cap="flat" cmpd="sng">
            <a:solidFill>
              <a:schemeClr val="dk2"/>
            </a:solidFill>
            <a:prstDash val="solid"/>
            <a:round/>
            <a:headEnd type="none" w="sm" len="sm"/>
            <a:tailEnd type="none" w="sm" len="sm"/>
          </a:ln>
        </p:spPr>
      </p:cxnSp>
      <p:cxnSp>
        <p:nvCxnSpPr>
          <p:cNvPr id="303" name="Google Shape;303;gcaa92861f1_0_196"/>
          <p:cNvCxnSpPr>
            <a:stCxn id="293" idx="2"/>
            <a:endCxn id="300" idx="0"/>
          </p:cNvCxnSpPr>
          <p:nvPr/>
        </p:nvCxnSpPr>
        <p:spPr>
          <a:xfrm>
            <a:off x="6971725" y="4286800"/>
            <a:ext cx="70500" cy="595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caa92861f1_0_212"/>
          <p:cNvSpPr txBox="1">
            <a:spLocks noGrp="1"/>
          </p:cNvSpPr>
          <p:nvPr>
            <p:ph type="title"/>
          </p:nvPr>
        </p:nvSpPr>
        <p:spPr>
          <a:xfrm>
            <a:off x="311700" y="454464"/>
            <a:ext cx="8520600" cy="855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College and Career Office &amp; </a:t>
            </a:r>
            <a:endParaRPr sz="3300" b="1">
              <a:solidFill>
                <a:schemeClr val="dk2"/>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Leadership Programming</a:t>
            </a:r>
            <a:endParaRPr sz="3300" b="1">
              <a:solidFill>
                <a:schemeClr val="dk2"/>
              </a:solidFill>
              <a:latin typeface="Proxima Nova"/>
              <a:ea typeface="Proxima Nova"/>
              <a:cs typeface="Proxima Nova"/>
              <a:sym typeface="Proxima Nova"/>
            </a:endParaRPr>
          </a:p>
        </p:txBody>
      </p:sp>
      <p:sp>
        <p:nvSpPr>
          <p:cNvPr id="309" name="Google Shape;309;gcaa92861f1_0_212"/>
          <p:cNvSpPr txBox="1">
            <a:spLocks noGrp="1"/>
          </p:cNvSpPr>
          <p:nvPr>
            <p:ph type="body" idx="1"/>
          </p:nvPr>
        </p:nvSpPr>
        <p:spPr>
          <a:xfrm>
            <a:off x="311700" y="1435224"/>
            <a:ext cx="8520600" cy="48792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None/>
            </a:pPr>
            <a:r>
              <a:rPr lang="en-US" sz="2700" b="1">
                <a:latin typeface="Proxima Nova"/>
                <a:ea typeface="Proxima Nova"/>
                <a:cs typeface="Proxima Nova"/>
                <a:sym typeface="Proxima Nova"/>
              </a:rPr>
              <a:t>Who: </a:t>
            </a:r>
            <a:r>
              <a:rPr lang="en-US" sz="2700">
                <a:latin typeface="Proxima Nova"/>
                <a:ea typeface="Proxima Nova"/>
                <a:cs typeface="Proxima Nova"/>
                <a:sym typeface="Proxima Nova"/>
              </a:rPr>
              <a:t>Ana, Maura &amp; Inti</a:t>
            </a:r>
            <a:endParaRPr sz="2700">
              <a:latin typeface="Proxima Nova"/>
              <a:ea typeface="Proxima Nova"/>
              <a:cs typeface="Proxima Nova"/>
              <a:sym typeface="Proxima Nova"/>
            </a:endParaRPr>
          </a:p>
          <a:p>
            <a:pPr marL="0" lvl="0" indent="0" algn="l" rtl="0">
              <a:spcBef>
                <a:spcPts val="400"/>
              </a:spcBef>
              <a:spcAft>
                <a:spcPts val="0"/>
              </a:spcAft>
              <a:buNone/>
            </a:pPr>
            <a:r>
              <a:rPr lang="en-US" sz="2700" b="1">
                <a:latin typeface="Proxima Nova"/>
                <a:ea typeface="Proxima Nova"/>
                <a:cs typeface="Proxima Nova"/>
                <a:sym typeface="Proxima Nova"/>
              </a:rPr>
              <a:t>What: </a:t>
            </a:r>
            <a:endParaRPr sz="2700" b="1">
              <a:latin typeface="Proxima Nova"/>
              <a:ea typeface="Proxima Nova"/>
              <a:cs typeface="Proxima Nova"/>
              <a:sym typeface="Proxima Nova"/>
            </a:endParaRPr>
          </a:p>
          <a:p>
            <a:pPr marL="457200" lvl="0" indent="-400050" algn="l" rtl="0">
              <a:spcBef>
                <a:spcPts val="40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Become acquainted with high school graduation requirements</a:t>
            </a:r>
            <a:endParaRPr sz="2700">
              <a:latin typeface="Proxima Nova"/>
              <a:ea typeface="Proxima Nova"/>
              <a:cs typeface="Proxima Nova"/>
              <a:sym typeface="Proxima Nova"/>
            </a:endParaRPr>
          </a:p>
          <a:p>
            <a:pPr marL="457200" lvl="0" indent="-400050" algn="l" rtl="0">
              <a:spcBef>
                <a:spcPts val="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Explore their interests and careers through academic and leadership programs </a:t>
            </a:r>
            <a:endParaRPr sz="2700">
              <a:latin typeface="Proxima Nova"/>
              <a:ea typeface="Proxima Nova"/>
              <a:cs typeface="Proxima Nova"/>
              <a:sym typeface="Proxima Nova"/>
            </a:endParaRPr>
          </a:p>
          <a:p>
            <a:pPr marL="457200" lvl="0" indent="-400050" algn="l" rtl="0">
              <a:spcBef>
                <a:spcPts val="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CUNY - College Now</a:t>
            </a:r>
            <a:r>
              <a:rPr lang="en-US" sz="2700">
                <a:latin typeface="Proxima Nova"/>
                <a:ea typeface="Proxima Nova"/>
                <a:cs typeface="Proxima Nova"/>
                <a:sym typeface="Proxima Nova"/>
              </a:rPr>
              <a:t>, r</a:t>
            </a:r>
            <a:r>
              <a:rPr lang="en-US" sz="2700">
                <a:solidFill>
                  <a:srgbClr val="000000"/>
                </a:solidFill>
                <a:latin typeface="Proxima Nova"/>
                <a:ea typeface="Proxima Nova"/>
                <a:cs typeface="Proxima Nova"/>
                <a:sym typeface="Proxima Nova"/>
              </a:rPr>
              <a:t>esearch and apply to colleges</a:t>
            </a:r>
            <a:endParaRPr sz="2700">
              <a:latin typeface="Proxima Nova"/>
              <a:ea typeface="Proxima Nova"/>
              <a:cs typeface="Proxima Nova"/>
              <a:sym typeface="Proxima Nova"/>
            </a:endParaRPr>
          </a:p>
          <a:p>
            <a:pPr marL="457200" lvl="0" indent="-400050" algn="l" rtl="0">
              <a:spcBef>
                <a:spcPts val="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Social Justice Day and Career Day</a:t>
            </a:r>
            <a:endParaRPr sz="2700">
              <a:latin typeface="Proxima Nova"/>
              <a:ea typeface="Proxima Nova"/>
              <a:cs typeface="Proxima Nova"/>
              <a:sym typeface="Proxima Nova"/>
            </a:endParaRPr>
          </a:p>
          <a:p>
            <a:pPr marL="457200" lvl="0" indent="-400050" algn="l" rtl="0">
              <a:spcBef>
                <a:spcPts val="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Scholarships - Posse, Questbridge</a:t>
            </a:r>
            <a:endParaRPr sz="2700">
              <a:latin typeface="Proxima Nova"/>
              <a:ea typeface="Proxima Nova"/>
              <a:cs typeface="Proxima Nova"/>
              <a:sym typeface="Proxima Nova"/>
            </a:endParaRPr>
          </a:p>
          <a:p>
            <a:pPr marL="457200" lvl="0" indent="-400050" algn="l" rtl="0">
              <a:spcBef>
                <a:spcPts val="0"/>
              </a:spcBef>
              <a:spcAft>
                <a:spcPts val="0"/>
              </a:spcAft>
              <a:buClr>
                <a:srgbClr val="000000"/>
              </a:buClr>
              <a:buSzPts val="2700"/>
              <a:buFont typeface="Proxima Nova"/>
              <a:buChar char="●"/>
            </a:pPr>
            <a:r>
              <a:rPr lang="en-US" sz="2700">
                <a:solidFill>
                  <a:srgbClr val="000000"/>
                </a:solidFill>
                <a:latin typeface="Proxima Nova"/>
                <a:ea typeface="Proxima Nova"/>
                <a:cs typeface="Proxima Nova"/>
                <a:sym typeface="Proxima Nova"/>
              </a:rPr>
              <a:t>College Fairs/College Representatives</a:t>
            </a:r>
            <a:endParaRPr sz="2100">
              <a:latin typeface="Economica"/>
              <a:ea typeface="Economica"/>
              <a:cs typeface="Economica"/>
              <a:sym typeface="Economi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9"/>
          <p:cNvSpPr/>
          <p:nvPr/>
        </p:nvSpPr>
        <p:spPr>
          <a:xfrm>
            <a:off x="3352800" y="4134125"/>
            <a:ext cx="2210952" cy="872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0000"/>
                </a:solidFill>
                <a:latin typeface="Proxima Nova"/>
                <a:ea typeface="Proxima Nova"/>
                <a:cs typeface="Proxima Nova"/>
                <a:sym typeface="Proxima Nova"/>
              </a:rPr>
              <a:t>Literacy Skills/</a:t>
            </a:r>
            <a:endParaRPr sz="1400" i="0" u="none" strike="noStrike" cap="none">
              <a:solidFill>
                <a:srgbClr val="000000"/>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0000"/>
                </a:solidFill>
                <a:latin typeface="Proxima Nova"/>
                <a:ea typeface="Proxima Nova"/>
                <a:cs typeface="Proxima Nova"/>
                <a:sym typeface="Proxima Nova"/>
              </a:rPr>
              <a:t>Senior Semina</a:t>
            </a:r>
            <a:r>
              <a:rPr lang="en-US" sz="1700" i="0" u="none" strike="noStrike" cap="none">
                <a:solidFill>
                  <a:srgbClr val="000000"/>
                </a:solidFill>
                <a:latin typeface="Proxima Nova"/>
                <a:ea typeface="Proxima Nova"/>
                <a:cs typeface="Proxima Nova"/>
                <a:sym typeface="Proxima Nova"/>
              </a:rPr>
              <a:t>r </a:t>
            </a:r>
            <a:r>
              <a:rPr lang="en-US" sz="1600" i="0" u="none" strike="noStrike" cap="none">
                <a:solidFill>
                  <a:srgbClr val="000000"/>
                </a:solidFill>
                <a:latin typeface="Proxima Nova"/>
                <a:ea typeface="Proxima Nova"/>
                <a:cs typeface="Proxima Nova"/>
                <a:sym typeface="Proxima Nova"/>
              </a:rPr>
              <a:t>Teacher</a:t>
            </a:r>
            <a:endParaRPr sz="1400" i="0" u="none" strike="noStrike" cap="none">
              <a:solidFill>
                <a:srgbClr val="000000"/>
              </a:solidFill>
              <a:latin typeface="Proxima Nova"/>
              <a:ea typeface="Proxima Nova"/>
              <a:cs typeface="Proxima Nova"/>
              <a:sym typeface="Proxima Nova"/>
            </a:endParaRPr>
          </a:p>
        </p:txBody>
      </p:sp>
      <p:sp>
        <p:nvSpPr>
          <p:cNvPr id="315" name="Google Shape;315;p19"/>
          <p:cNvSpPr/>
          <p:nvPr/>
        </p:nvSpPr>
        <p:spPr>
          <a:xfrm>
            <a:off x="5942448" y="4134125"/>
            <a:ext cx="2210952" cy="872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0000"/>
                </a:solidFill>
                <a:latin typeface="Proxima Nova"/>
                <a:ea typeface="Proxima Nova"/>
                <a:cs typeface="Proxima Nova"/>
                <a:sym typeface="Proxima Nova"/>
              </a:rPr>
              <a:t>Leadership Program Coordinator</a:t>
            </a:r>
            <a:endParaRPr sz="1400" i="0" u="none" strike="noStrike" cap="none">
              <a:solidFill>
                <a:srgbClr val="000000"/>
              </a:solidFill>
              <a:latin typeface="Proxima Nova"/>
              <a:ea typeface="Proxima Nova"/>
              <a:cs typeface="Proxima Nova"/>
              <a:sym typeface="Proxima Nova"/>
            </a:endParaRPr>
          </a:p>
        </p:txBody>
      </p:sp>
      <p:sp>
        <p:nvSpPr>
          <p:cNvPr id="316" name="Google Shape;316;p19"/>
          <p:cNvSpPr/>
          <p:nvPr/>
        </p:nvSpPr>
        <p:spPr>
          <a:xfrm>
            <a:off x="1520400" y="1425225"/>
            <a:ext cx="5914500" cy="721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Proxima Nova"/>
                <a:ea typeface="Proxima Nova"/>
                <a:cs typeface="Proxima Nova"/>
                <a:sym typeface="Proxima Nova"/>
              </a:rPr>
              <a:t>College and Career Office </a:t>
            </a:r>
            <a:endParaRPr sz="1400" i="0" u="none" strike="noStrike" cap="none">
              <a:solidFill>
                <a:srgbClr val="000000"/>
              </a:solidFill>
              <a:latin typeface="Proxima Nova"/>
              <a:ea typeface="Proxima Nova"/>
              <a:cs typeface="Proxima Nova"/>
              <a:sym typeface="Proxima Nova"/>
            </a:endParaRPr>
          </a:p>
        </p:txBody>
      </p:sp>
      <p:cxnSp>
        <p:nvCxnSpPr>
          <p:cNvPr id="317" name="Google Shape;317;p19"/>
          <p:cNvCxnSpPr/>
          <p:nvPr/>
        </p:nvCxnSpPr>
        <p:spPr>
          <a:xfrm flipH="1">
            <a:off x="2037138" y="2146825"/>
            <a:ext cx="2449199" cy="2062800"/>
          </a:xfrm>
          <a:prstGeom prst="straightConnector1">
            <a:avLst/>
          </a:prstGeom>
          <a:noFill/>
          <a:ln w="19050" cap="flat" cmpd="sng">
            <a:solidFill>
              <a:schemeClr val="dk2"/>
            </a:solidFill>
            <a:prstDash val="solid"/>
            <a:round/>
            <a:headEnd type="none" w="sm" len="sm"/>
            <a:tailEnd type="none" w="sm" len="sm"/>
          </a:ln>
        </p:spPr>
      </p:cxnSp>
      <p:cxnSp>
        <p:nvCxnSpPr>
          <p:cNvPr id="318" name="Google Shape;318;p19"/>
          <p:cNvCxnSpPr>
            <a:stCxn id="316" idx="2"/>
            <a:endCxn id="314" idx="0"/>
          </p:cNvCxnSpPr>
          <p:nvPr/>
        </p:nvCxnSpPr>
        <p:spPr>
          <a:xfrm flipH="1">
            <a:off x="4458150" y="2146725"/>
            <a:ext cx="19500" cy="1987500"/>
          </a:xfrm>
          <a:prstGeom prst="straightConnector1">
            <a:avLst/>
          </a:prstGeom>
          <a:noFill/>
          <a:ln w="19050" cap="flat" cmpd="sng">
            <a:solidFill>
              <a:schemeClr val="dk2"/>
            </a:solidFill>
            <a:prstDash val="solid"/>
            <a:round/>
            <a:headEnd type="none" w="sm" len="sm"/>
            <a:tailEnd type="none" w="sm" len="sm"/>
          </a:ln>
        </p:spPr>
      </p:cxnSp>
      <p:cxnSp>
        <p:nvCxnSpPr>
          <p:cNvPr id="319" name="Google Shape;319;p19"/>
          <p:cNvCxnSpPr>
            <a:stCxn id="316" idx="2"/>
            <a:endCxn id="315" idx="0"/>
          </p:cNvCxnSpPr>
          <p:nvPr/>
        </p:nvCxnSpPr>
        <p:spPr>
          <a:xfrm>
            <a:off x="4477650" y="2146725"/>
            <a:ext cx="2570400" cy="1987500"/>
          </a:xfrm>
          <a:prstGeom prst="straightConnector1">
            <a:avLst/>
          </a:prstGeom>
          <a:noFill/>
          <a:ln w="19050" cap="flat" cmpd="sng">
            <a:solidFill>
              <a:schemeClr val="dk2"/>
            </a:solidFill>
            <a:prstDash val="solid"/>
            <a:round/>
            <a:headEnd type="none" w="sm" len="sm"/>
            <a:tailEnd type="none" w="sm" len="sm"/>
          </a:ln>
        </p:spPr>
      </p:cxnSp>
      <p:sp>
        <p:nvSpPr>
          <p:cNvPr id="320" name="Google Shape;320;p19"/>
          <p:cNvSpPr/>
          <p:nvPr/>
        </p:nvSpPr>
        <p:spPr>
          <a:xfrm>
            <a:off x="817476" y="5526900"/>
            <a:ext cx="2099999" cy="721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Proxima Nova"/>
                <a:ea typeface="Proxima Nova"/>
                <a:cs typeface="Proxima Nova"/>
                <a:sym typeface="Proxima Nova"/>
              </a:rPr>
              <a:t>Ana Falla Riff</a:t>
            </a:r>
            <a:endParaRPr sz="1400" i="0" u="none" strike="noStrike" cap="none">
              <a:solidFill>
                <a:srgbClr val="000000"/>
              </a:solidFill>
              <a:latin typeface="Proxima Nova"/>
              <a:ea typeface="Proxima Nova"/>
              <a:cs typeface="Proxima Nova"/>
              <a:sym typeface="Proxima Nova"/>
            </a:endParaRPr>
          </a:p>
        </p:txBody>
      </p:sp>
      <p:sp>
        <p:nvSpPr>
          <p:cNvPr id="321" name="Google Shape;321;p19"/>
          <p:cNvSpPr/>
          <p:nvPr/>
        </p:nvSpPr>
        <p:spPr>
          <a:xfrm>
            <a:off x="3427650" y="5526900"/>
            <a:ext cx="2099999" cy="721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Proxima Nova"/>
                <a:ea typeface="Proxima Nova"/>
                <a:cs typeface="Proxima Nova"/>
                <a:sym typeface="Proxima Nova"/>
              </a:rPr>
              <a:t>Maura Malarcher</a:t>
            </a:r>
            <a:endParaRPr sz="1400" i="0" u="none" strike="noStrike" cap="none">
              <a:solidFill>
                <a:srgbClr val="000000"/>
              </a:solidFill>
              <a:latin typeface="Proxima Nova"/>
              <a:ea typeface="Proxima Nova"/>
              <a:cs typeface="Proxima Nova"/>
              <a:sym typeface="Proxima Nova"/>
            </a:endParaRPr>
          </a:p>
        </p:txBody>
      </p:sp>
      <p:sp>
        <p:nvSpPr>
          <p:cNvPr id="322" name="Google Shape;322;p19"/>
          <p:cNvSpPr/>
          <p:nvPr/>
        </p:nvSpPr>
        <p:spPr>
          <a:xfrm>
            <a:off x="5992100" y="5526900"/>
            <a:ext cx="2099999" cy="721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Proxima Nova"/>
                <a:ea typeface="Proxima Nova"/>
                <a:cs typeface="Proxima Nova"/>
                <a:sym typeface="Proxima Nova"/>
              </a:rPr>
              <a:t>Inti Ossio</a:t>
            </a:r>
            <a:endParaRPr sz="1800" i="0" u="none" strike="noStrike" cap="none">
              <a:solidFill>
                <a:srgbClr val="000000"/>
              </a:solidFill>
              <a:latin typeface="Proxima Nova"/>
              <a:ea typeface="Proxima Nova"/>
              <a:cs typeface="Proxima Nova"/>
              <a:sym typeface="Proxima Nova"/>
            </a:endParaRPr>
          </a:p>
        </p:txBody>
      </p:sp>
      <p:cxnSp>
        <p:nvCxnSpPr>
          <p:cNvPr id="323" name="Google Shape;323;p19"/>
          <p:cNvCxnSpPr>
            <a:stCxn id="324" idx="2"/>
            <a:endCxn id="320" idx="0"/>
          </p:cNvCxnSpPr>
          <p:nvPr/>
        </p:nvCxnSpPr>
        <p:spPr>
          <a:xfrm>
            <a:off x="1867476" y="5006625"/>
            <a:ext cx="0" cy="520200"/>
          </a:xfrm>
          <a:prstGeom prst="straightConnector1">
            <a:avLst/>
          </a:prstGeom>
          <a:noFill/>
          <a:ln w="19050" cap="flat" cmpd="sng">
            <a:solidFill>
              <a:schemeClr val="dk2"/>
            </a:solidFill>
            <a:prstDash val="solid"/>
            <a:round/>
            <a:headEnd type="none" w="sm" len="sm"/>
            <a:tailEnd type="none" w="sm" len="sm"/>
          </a:ln>
        </p:spPr>
      </p:cxnSp>
      <p:cxnSp>
        <p:nvCxnSpPr>
          <p:cNvPr id="325" name="Google Shape;325;p19"/>
          <p:cNvCxnSpPr>
            <a:stCxn id="314" idx="2"/>
            <a:endCxn id="321" idx="0"/>
          </p:cNvCxnSpPr>
          <p:nvPr/>
        </p:nvCxnSpPr>
        <p:spPr>
          <a:xfrm>
            <a:off x="4458276" y="5006625"/>
            <a:ext cx="19500" cy="520200"/>
          </a:xfrm>
          <a:prstGeom prst="straightConnector1">
            <a:avLst/>
          </a:prstGeom>
          <a:noFill/>
          <a:ln w="19050" cap="flat" cmpd="sng">
            <a:solidFill>
              <a:schemeClr val="dk2"/>
            </a:solidFill>
            <a:prstDash val="solid"/>
            <a:round/>
            <a:headEnd type="none" w="sm" len="sm"/>
            <a:tailEnd type="none" w="sm" len="sm"/>
          </a:ln>
        </p:spPr>
      </p:cxnSp>
      <p:cxnSp>
        <p:nvCxnSpPr>
          <p:cNvPr id="326" name="Google Shape;326;p19"/>
          <p:cNvCxnSpPr>
            <a:stCxn id="315" idx="2"/>
            <a:endCxn id="322" idx="0"/>
          </p:cNvCxnSpPr>
          <p:nvPr/>
        </p:nvCxnSpPr>
        <p:spPr>
          <a:xfrm flipH="1">
            <a:off x="7042224" y="5006625"/>
            <a:ext cx="5700" cy="520200"/>
          </a:xfrm>
          <a:prstGeom prst="straightConnector1">
            <a:avLst/>
          </a:prstGeom>
          <a:noFill/>
          <a:ln w="19050" cap="flat" cmpd="sng">
            <a:solidFill>
              <a:schemeClr val="dk2"/>
            </a:solidFill>
            <a:prstDash val="solid"/>
            <a:round/>
            <a:headEnd type="none" w="sm" len="sm"/>
            <a:tailEnd type="none" w="sm" len="sm"/>
          </a:ln>
        </p:spPr>
      </p:cxnSp>
      <p:sp>
        <p:nvSpPr>
          <p:cNvPr id="324" name="Google Shape;324;p19"/>
          <p:cNvSpPr/>
          <p:nvPr/>
        </p:nvSpPr>
        <p:spPr>
          <a:xfrm>
            <a:off x="762000" y="4134125"/>
            <a:ext cx="2210952" cy="8725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rgbClr val="000000"/>
                </a:solidFill>
                <a:latin typeface="Proxima Nova"/>
                <a:ea typeface="Proxima Nova"/>
                <a:cs typeface="Proxima Nova"/>
                <a:sym typeface="Proxima Nova"/>
              </a:rPr>
              <a:t>College/Career Counselor/HS Coordinator</a:t>
            </a:r>
            <a:endParaRPr sz="160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caa92861f1_0_217"/>
          <p:cNvSpPr txBox="1">
            <a:spLocks noGrp="1"/>
          </p:cNvSpPr>
          <p:nvPr>
            <p:ph type="title"/>
          </p:nvPr>
        </p:nvSpPr>
        <p:spPr>
          <a:xfrm>
            <a:off x="4638150" y="152400"/>
            <a:ext cx="4260300" cy="855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2700" b="1">
                <a:solidFill>
                  <a:schemeClr val="dk2"/>
                </a:solidFill>
                <a:latin typeface="Proxima Nova"/>
                <a:ea typeface="Proxima Nova"/>
                <a:cs typeface="Proxima Nova"/>
                <a:sym typeface="Proxima Nova"/>
              </a:rPr>
              <a:t>Leadership </a:t>
            </a:r>
            <a:endParaRPr sz="2700" b="1">
              <a:solidFill>
                <a:schemeClr val="dk2"/>
              </a:solidFill>
              <a:latin typeface="Proxima Nova"/>
              <a:ea typeface="Proxima Nova"/>
              <a:cs typeface="Proxima Nova"/>
              <a:sym typeface="Proxima Nova"/>
            </a:endParaRPr>
          </a:p>
          <a:p>
            <a:pPr marL="0" lvl="0" indent="0" algn="ctr" rtl="0">
              <a:spcBef>
                <a:spcPts val="0"/>
              </a:spcBef>
              <a:spcAft>
                <a:spcPts val="0"/>
              </a:spcAft>
              <a:buNone/>
            </a:pPr>
            <a:r>
              <a:rPr lang="en-US" sz="2700" b="1">
                <a:solidFill>
                  <a:schemeClr val="dk2"/>
                </a:solidFill>
                <a:latin typeface="Proxima Nova"/>
                <a:ea typeface="Proxima Nova"/>
                <a:cs typeface="Proxima Nova"/>
                <a:sym typeface="Proxima Nova"/>
              </a:rPr>
              <a:t>Opportunity Examples</a:t>
            </a:r>
            <a:endParaRPr sz="2700" b="1">
              <a:solidFill>
                <a:schemeClr val="dk2"/>
              </a:solidFill>
              <a:latin typeface="Proxima Nova"/>
              <a:ea typeface="Proxima Nova"/>
              <a:cs typeface="Proxima Nova"/>
              <a:sym typeface="Proxima Nova"/>
            </a:endParaRPr>
          </a:p>
        </p:txBody>
      </p:sp>
      <p:sp>
        <p:nvSpPr>
          <p:cNvPr id="332" name="Google Shape;332;gcaa92861f1_0_217"/>
          <p:cNvSpPr txBox="1">
            <a:spLocks noGrp="1"/>
          </p:cNvSpPr>
          <p:nvPr>
            <p:ph type="body" idx="1"/>
          </p:nvPr>
        </p:nvSpPr>
        <p:spPr>
          <a:xfrm>
            <a:off x="4260300" y="1238575"/>
            <a:ext cx="4572000" cy="50967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400"/>
              </a:spcBef>
              <a:spcAft>
                <a:spcPts val="0"/>
              </a:spcAft>
              <a:buSzPts val="2100"/>
              <a:buFont typeface="Proxima Nova"/>
              <a:buChar char="●"/>
            </a:pPr>
            <a:r>
              <a:rPr lang="en-US" sz="2100">
                <a:latin typeface="Proxima Nova"/>
                <a:ea typeface="Proxima Nova"/>
                <a:cs typeface="Proxima Nova"/>
                <a:sym typeface="Proxima Nova"/>
              </a:rPr>
              <a:t>Sadie Nash Leadership Project</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Elite Web Design</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Urban Word</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The Opportunity Network</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Sponsors for Educational Opportunity</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The Possibility Project</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Weill Cornell Professionals Recruitment and Exposure</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High School Law Institute Columbia U.</a:t>
            </a:r>
            <a:endParaRPr sz="2100">
              <a:latin typeface="Proxima Nova"/>
              <a:ea typeface="Proxima Nova"/>
              <a:cs typeface="Proxima Nova"/>
              <a:sym typeface="Proxima Nova"/>
            </a:endParaRPr>
          </a:p>
          <a:p>
            <a:pPr marL="457200" lvl="0" indent="-361950" algn="l" rtl="0">
              <a:lnSpc>
                <a:spcPct val="115000"/>
              </a:lnSpc>
              <a:spcBef>
                <a:spcPts val="0"/>
              </a:spcBef>
              <a:spcAft>
                <a:spcPts val="0"/>
              </a:spcAft>
              <a:buSzPts val="2100"/>
              <a:buFont typeface="Proxima Nova"/>
              <a:buChar char="●"/>
            </a:pPr>
            <a:r>
              <a:rPr lang="en-US" sz="2100">
                <a:latin typeface="Proxima Nova"/>
                <a:ea typeface="Proxima Nova"/>
                <a:cs typeface="Proxima Nova"/>
                <a:sym typeface="Proxima Nova"/>
              </a:rPr>
              <a:t>NYCLU - Teen Activist Project</a:t>
            </a:r>
            <a:endParaRPr sz="2000">
              <a:solidFill>
                <a:schemeClr val="dk1"/>
              </a:solidFill>
              <a:latin typeface="Economica"/>
              <a:ea typeface="Economica"/>
              <a:cs typeface="Economica"/>
              <a:sym typeface="Economica"/>
            </a:endParaRPr>
          </a:p>
          <a:p>
            <a:pPr marL="457200" lvl="0" indent="0" algn="l" rtl="0">
              <a:lnSpc>
                <a:spcPct val="115000"/>
              </a:lnSpc>
              <a:spcBef>
                <a:spcPts val="1200"/>
              </a:spcBef>
              <a:spcAft>
                <a:spcPts val="0"/>
              </a:spcAft>
              <a:buNone/>
            </a:pPr>
            <a:endParaRPr sz="2100">
              <a:latin typeface="Proxima Nova"/>
              <a:ea typeface="Proxima Nova"/>
              <a:cs typeface="Proxima Nova"/>
              <a:sym typeface="Proxima Nova"/>
            </a:endParaRPr>
          </a:p>
          <a:p>
            <a:pPr marL="0" lvl="0" indent="0" algn="l" rtl="0">
              <a:lnSpc>
                <a:spcPct val="115000"/>
              </a:lnSpc>
              <a:spcBef>
                <a:spcPts val="1200"/>
              </a:spcBef>
              <a:spcAft>
                <a:spcPts val="0"/>
              </a:spcAft>
              <a:buNone/>
            </a:pPr>
            <a:endParaRPr sz="2100">
              <a:solidFill>
                <a:schemeClr val="dk1"/>
              </a:solidFill>
              <a:latin typeface="Proxima Nova"/>
              <a:ea typeface="Proxima Nova"/>
              <a:cs typeface="Proxima Nova"/>
              <a:sym typeface="Proxima Nova"/>
            </a:endParaRPr>
          </a:p>
        </p:txBody>
      </p:sp>
      <p:sp>
        <p:nvSpPr>
          <p:cNvPr id="333" name="Google Shape;333;gcaa92861f1_0_217"/>
          <p:cNvSpPr txBox="1"/>
          <p:nvPr/>
        </p:nvSpPr>
        <p:spPr>
          <a:xfrm>
            <a:off x="0" y="152400"/>
            <a:ext cx="4260300" cy="6182700"/>
          </a:xfrm>
          <a:prstGeom prst="rect">
            <a:avLst/>
          </a:prstGeom>
          <a:solidFill>
            <a:srgbClr val="CC0000"/>
          </a:solidFill>
          <a:ln>
            <a:noFill/>
          </a:ln>
        </p:spPr>
        <p:txBody>
          <a:bodyPr spcFirstLastPara="1" wrap="square" lIns="91425" tIns="91425" rIns="91425" bIns="91425" anchor="t" anchorCtr="0">
            <a:normAutofit fontScale="47500"/>
          </a:bodyPr>
          <a:lstStyle/>
          <a:p>
            <a:pPr marL="0" lvl="0" indent="0" algn="ctr" rtl="0">
              <a:lnSpc>
                <a:spcPct val="115000"/>
              </a:lnSpc>
              <a:spcBef>
                <a:spcPts val="0"/>
              </a:spcBef>
              <a:spcAft>
                <a:spcPts val="0"/>
              </a:spcAft>
              <a:buNone/>
            </a:pPr>
            <a:r>
              <a:rPr lang="en-US" sz="4047" b="1">
                <a:solidFill>
                  <a:schemeClr val="lt1"/>
                </a:solidFill>
                <a:latin typeface="Proxima Nova"/>
                <a:ea typeface="Proxima Nova"/>
                <a:cs typeface="Proxima Nova"/>
                <a:sym typeface="Proxima Nova"/>
              </a:rPr>
              <a:t>WHAT IS LEADERSHIP?</a:t>
            </a:r>
            <a:endParaRPr sz="4047" b="1">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ct val="44471"/>
              <a:buFont typeface="Arial"/>
              <a:buNone/>
            </a:pPr>
            <a:endParaRPr sz="4047" b="1">
              <a:solidFill>
                <a:schemeClr val="lt1"/>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US" sz="4047" b="1">
                <a:solidFill>
                  <a:schemeClr val="lt1"/>
                </a:solidFill>
                <a:latin typeface="Proxima Nova"/>
                <a:ea typeface="Proxima Nova"/>
                <a:cs typeface="Proxima Nova"/>
                <a:sym typeface="Proxima Nova"/>
              </a:rPr>
              <a:t>Participation motivates students to answer two essential questions directly related to TRCS’s mission:</a:t>
            </a:r>
            <a:endParaRPr sz="4047" b="1">
              <a:solidFill>
                <a:schemeClr val="lt1"/>
              </a:solidFill>
              <a:latin typeface="Proxima Nova"/>
              <a:ea typeface="Proxima Nova"/>
              <a:cs typeface="Proxima Nova"/>
              <a:sym typeface="Proxima Nova"/>
            </a:endParaRPr>
          </a:p>
          <a:p>
            <a:pPr marL="0" lvl="0" indent="0" algn="l" rtl="0">
              <a:lnSpc>
                <a:spcPct val="115000"/>
              </a:lnSpc>
              <a:spcBef>
                <a:spcPts val="1200"/>
              </a:spcBef>
              <a:spcAft>
                <a:spcPts val="0"/>
              </a:spcAft>
              <a:buClr>
                <a:schemeClr val="dk1"/>
              </a:buClr>
              <a:buSzPct val="44471"/>
              <a:buFont typeface="Arial"/>
              <a:buNone/>
            </a:pPr>
            <a:endParaRPr sz="4047" b="1">
              <a:solidFill>
                <a:schemeClr val="lt1"/>
              </a:solidFill>
              <a:latin typeface="Proxima Nova"/>
              <a:ea typeface="Proxima Nova"/>
              <a:cs typeface="Proxima Nova"/>
              <a:sym typeface="Proxima Nova"/>
            </a:endParaRPr>
          </a:p>
          <a:p>
            <a:pPr marL="457200" lvl="0" indent="-350682" algn="l" rtl="0">
              <a:lnSpc>
                <a:spcPct val="115000"/>
              </a:lnSpc>
              <a:spcBef>
                <a:spcPts val="1200"/>
              </a:spcBef>
              <a:spcAft>
                <a:spcPts val="0"/>
              </a:spcAft>
              <a:buClr>
                <a:schemeClr val="lt1"/>
              </a:buClr>
              <a:buSzPct val="100000"/>
              <a:buFont typeface="Proxima Nova"/>
              <a:buChar char="●"/>
            </a:pPr>
            <a:r>
              <a:rPr lang="en-US" sz="4047" b="1">
                <a:solidFill>
                  <a:schemeClr val="lt1"/>
                </a:solidFill>
                <a:latin typeface="Proxima Nova"/>
                <a:ea typeface="Proxima Nova"/>
                <a:cs typeface="Proxima Nova"/>
                <a:sym typeface="Proxima Nova"/>
              </a:rPr>
              <a:t>How can I make the world a better place?</a:t>
            </a:r>
            <a:endParaRPr sz="4047" b="1">
              <a:solidFill>
                <a:schemeClr val="lt1"/>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sz="4047" b="1">
              <a:solidFill>
                <a:schemeClr val="lt1"/>
              </a:solidFill>
              <a:latin typeface="Proxima Nova"/>
              <a:ea typeface="Proxima Nova"/>
              <a:cs typeface="Proxima Nova"/>
              <a:sym typeface="Proxima Nova"/>
            </a:endParaRPr>
          </a:p>
          <a:p>
            <a:pPr marL="457200" lvl="0" indent="-350682" algn="l" rtl="0">
              <a:lnSpc>
                <a:spcPct val="115000"/>
              </a:lnSpc>
              <a:spcBef>
                <a:spcPts val="0"/>
              </a:spcBef>
              <a:spcAft>
                <a:spcPts val="0"/>
              </a:spcAft>
              <a:buClr>
                <a:schemeClr val="lt1"/>
              </a:buClr>
              <a:buSzPct val="100000"/>
              <a:buFont typeface="Proxima Nova"/>
              <a:buChar char="●"/>
            </a:pPr>
            <a:r>
              <a:rPr lang="en-US" sz="4047" b="1">
                <a:solidFill>
                  <a:schemeClr val="lt1"/>
                </a:solidFill>
                <a:latin typeface="Proxima Nova"/>
                <a:ea typeface="Proxima Nova"/>
                <a:cs typeface="Proxima Nova"/>
                <a:sym typeface="Proxima Nova"/>
              </a:rPr>
              <a:t>How do I want to contribute to the world when I am older?</a:t>
            </a:r>
            <a:endParaRPr sz="4047" b="1">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435"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a:p>
            <a:pPr marL="0" lvl="0" indent="0" algn="l" rtl="0">
              <a:lnSpc>
                <a:spcPct val="115000"/>
              </a:lnSpc>
              <a:spcBef>
                <a:spcPts val="0"/>
              </a:spcBef>
              <a:spcAft>
                <a:spcPts val="0"/>
              </a:spcAft>
              <a:buNone/>
            </a:pPr>
            <a:endParaRPr sz="2200" b="1">
              <a:solidFill>
                <a:schemeClr val="lt1"/>
              </a:solidFill>
              <a:latin typeface="Economica"/>
              <a:ea typeface="Economica"/>
              <a:cs typeface="Economica"/>
              <a:sym typeface="Econom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0"/>
          <p:cNvSpPr txBox="1">
            <a:spLocks noGrp="1"/>
          </p:cNvSpPr>
          <p:nvPr>
            <p:ph type="body" idx="1"/>
          </p:nvPr>
        </p:nvSpPr>
        <p:spPr>
          <a:xfrm>
            <a:off x="457200" y="1219200"/>
            <a:ext cx="8247300" cy="541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00"/>
              <a:buNone/>
            </a:pPr>
            <a:r>
              <a:rPr lang="en-US" sz="2000">
                <a:latin typeface="Proxima Nova"/>
                <a:ea typeface="Proxima Nova"/>
                <a:cs typeface="Proxima Nova"/>
                <a:sym typeface="Proxima Nova"/>
              </a:rPr>
              <a:t>We strive to help students create an academic and career portfolio that reflects her/his aspirations, goals, dreams, and skills. </a:t>
            </a:r>
            <a:endParaRPr sz="2000">
              <a:latin typeface="Proxima Nova"/>
              <a:ea typeface="Proxima Nova"/>
              <a:cs typeface="Proxima Nova"/>
              <a:sym typeface="Proxima Nova"/>
            </a:endParaRPr>
          </a:p>
          <a:p>
            <a:pPr marL="457200" marR="0" lvl="0" indent="-355600" algn="l" rtl="0">
              <a:lnSpc>
                <a:spcPct val="90000"/>
              </a:lnSpc>
              <a:spcBef>
                <a:spcPts val="1500"/>
              </a:spcBef>
              <a:spcAft>
                <a:spcPts val="0"/>
              </a:spcAft>
              <a:buClr>
                <a:schemeClr val="dk1"/>
              </a:buClr>
              <a:buSzPts val="2000"/>
              <a:buFont typeface="Proxima Nova"/>
              <a:buChar char="●"/>
            </a:pPr>
            <a:r>
              <a:rPr lang="en-US" sz="2000" b="1">
                <a:latin typeface="Proxima Nova"/>
                <a:ea typeface="Proxima Nova"/>
                <a:cs typeface="Proxima Nova"/>
                <a:sym typeface="Proxima Nova"/>
              </a:rPr>
              <a:t>Create curricula that reflects our students’ needs.</a:t>
            </a:r>
            <a:endParaRPr sz="2000">
              <a:latin typeface="Proxima Nova"/>
              <a:ea typeface="Proxima Nova"/>
              <a:cs typeface="Proxima Nova"/>
              <a:sym typeface="Proxima Nova"/>
            </a:endParaRPr>
          </a:p>
          <a:p>
            <a:pPr marL="457200" marR="0" lvl="0" indent="-355600" algn="l" rtl="0">
              <a:lnSpc>
                <a:spcPct val="90000"/>
              </a:lnSpc>
              <a:spcBef>
                <a:spcPts val="900"/>
              </a:spcBef>
              <a:spcAft>
                <a:spcPts val="0"/>
              </a:spcAft>
              <a:buClr>
                <a:schemeClr val="dk1"/>
              </a:buClr>
              <a:buSzPts val="2000"/>
              <a:buFont typeface="Proxima Nova"/>
              <a:buChar char="●"/>
            </a:pPr>
            <a:r>
              <a:rPr lang="en-US" sz="2000" b="1">
                <a:latin typeface="Proxima Nova"/>
                <a:ea typeface="Proxima Nova"/>
                <a:cs typeface="Proxima Nova"/>
                <a:sym typeface="Proxima Nova"/>
              </a:rPr>
              <a:t>Engage parents as partners in their children’s education.</a:t>
            </a:r>
            <a:endParaRPr sz="2000">
              <a:latin typeface="Proxima Nova"/>
              <a:ea typeface="Proxima Nova"/>
              <a:cs typeface="Proxima Nova"/>
              <a:sym typeface="Proxima Nova"/>
            </a:endParaRPr>
          </a:p>
          <a:p>
            <a:pPr marL="914400" marR="0" lvl="1" indent="-355600" algn="l" rtl="0">
              <a:lnSpc>
                <a:spcPct val="90000"/>
              </a:lnSpc>
              <a:spcBef>
                <a:spcPts val="900"/>
              </a:spcBef>
              <a:spcAft>
                <a:spcPts val="0"/>
              </a:spcAft>
              <a:buClr>
                <a:schemeClr val="dk2"/>
              </a:buClr>
              <a:buSzPts val="2000"/>
              <a:buFont typeface="Proxima Nova"/>
              <a:buChar char="○"/>
            </a:pPr>
            <a:r>
              <a:rPr lang="en-US" sz="2000">
                <a:latin typeface="Proxima Nova"/>
                <a:ea typeface="Proxima Nova"/>
                <a:cs typeface="Proxima Nova"/>
                <a:sym typeface="Proxima Nova"/>
              </a:rPr>
              <a:t>Grade meetings</a:t>
            </a:r>
            <a:endParaRPr sz="2000">
              <a:latin typeface="Proxima Nova"/>
              <a:ea typeface="Proxima Nova"/>
              <a:cs typeface="Proxima Nova"/>
              <a:sym typeface="Proxima Nova"/>
            </a:endParaRPr>
          </a:p>
          <a:p>
            <a:pPr marL="914400" marR="0" lvl="1" indent="-355600" algn="l" rtl="0">
              <a:lnSpc>
                <a:spcPct val="90000"/>
              </a:lnSpc>
              <a:spcBef>
                <a:spcPts val="900"/>
              </a:spcBef>
              <a:spcAft>
                <a:spcPts val="0"/>
              </a:spcAft>
              <a:buClr>
                <a:schemeClr val="dk2"/>
              </a:buClr>
              <a:buSzPts val="2000"/>
              <a:buFont typeface="Proxima Nova"/>
              <a:buChar char="○"/>
            </a:pPr>
            <a:r>
              <a:rPr lang="en-US" sz="2000">
                <a:latin typeface="Proxima Nova"/>
                <a:ea typeface="Proxima Nova"/>
                <a:cs typeface="Proxima Nova"/>
                <a:sym typeface="Proxima Nova"/>
              </a:rPr>
              <a:t>Financial Aid Workshops</a:t>
            </a:r>
            <a:endParaRPr sz="2000">
              <a:latin typeface="Proxima Nova"/>
              <a:ea typeface="Proxima Nova"/>
              <a:cs typeface="Proxima Nova"/>
              <a:sym typeface="Proxima Nova"/>
            </a:endParaRPr>
          </a:p>
          <a:p>
            <a:pPr marL="914400" marR="0" lvl="1" indent="-355600" algn="l" rtl="0">
              <a:lnSpc>
                <a:spcPct val="150000"/>
              </a:lnSpc>
              <a:spcBef>
                <a:spcPts val="900"/>
              </a:spcBef>
              <a:spcAft>
                <a:spcPts val="0"/>
              </a:spcAft>
              <a:buClr>
                <a:schemeClr val="dk2"/>
              </a:buClr>
              <a:buSzPts val="2000"/>
              <a:buFont typeface="Proxima Nova"/>
              <a:buChar char="○"/>
            </a:pPr>
            <a:r>
              <a:rPr lang="en-US" sz="2000">
                <a:latin typeface="Proxima Nova"/>
                <a:ea typeface="Proxima Nova"/>
                <a:cs typeface="Proxima Nova"/>
                <a:sym typeface="Proxima Nova"/>
              </a:rPr>
              <a:t>Individual meetings with parents/guardians</a:t>
            </a:r>
            <a:endParaRPr sz="2000">
              <a:latin typeface="Proxima Nova"/>
              <a:ea typeface="Proxima Nova"/>
              <a:cs typeface="Proxima Nova"/>
              <a:sym typeface="Proxima Nova"/>
            </a:endParaRPr>
          </a:p>
          <a:p>
            <a:pPr marL="457200" marR="0" lvl="0" indent="-355600" algn="l" rtl="0">
              <a:lnSpc>
                <a:spcPct val="90000"/>
              </a:lnSpc>
              <a:spcBef>
                <a:spcPts val="900"/>
              </a:spcBef>
              <a:spcAft>
                <a:spcPts val="0"/>
              </a:spcAft>
              <a:buClr>
                <a:schemeClr val="dk1"/>
              </a:buClr>
              <a:buSzPts val="2000"/>
              <a:buFont typeface="Proxima Nova"/>
              <a:buChar char="●"/>
            </a:pPr>
            <a:r>
              <a:rPr lang="en-US" sz="2000" b="1">
                <a:latin typeface="Proxima Nova"/>
                <a:ea typeface="Proxima Nova"/>
                <a:cs typeface="Proxima Nova"/>
                <a:sym typeface="Proxima Nova"/>
              </a:rPr>
              <a:t>Work with faculty and staff to create individualized student plans.</a:t>
            </a:r>
            <a:endParaRPr sz="2000">
              <a:latin typeface="Proxima Nova"/>
              <a:ea typeface="Proxima Nova"/>
              <a:cs typeface="Proxima Nova"/>
              <a:sym typeface="Proxima Nova"/>
            </a:endParaRPr>
          </a:p>
          <a:p>
            <a:pPr marL="0" marR="0" lvl="0" indent="0" algn="l" rtl="0">
              <a:lnSpc>
                <a:spcPct val="90000"/>
              </a:lnSpc>
              <a:spcBef>
                <a:spcPts val="900"/>
              </a:spcBef>
              <a:spcAft>
                <a:spcPts val="0"/>
              </a:spcAft>
              <a:buSzPts val="1400"/>
              <a:buNone/>
            </a:pPr>
            <a:endParaRPr sz="2000" b="1">
              <a:latin typeface="Proxima Nova"/>
              <a:ea typeface="Proxima Nova"/>
              <a:cs typeface="Proxima Nova"/>
              <a:sym typeface="Proxima Nova"/>
            </a:endParaRPr>
          </a:p>
          <a:p>
            <a:pPr marL="0" lvl="0" indent="0" algn="l" rtl="0">
              <a:lnSpc>
                <a:spcPct val="90000"/>
              </a:lnSpc>
              <a:spcBef>
                <a:spcPts val="1500"/>
              </a:spcBef>
              <a:spcAft>
                <a:spcPts val="0"/>
              </a:spcAft>
              <a:buSzPts val="1400"/>
              <a:buNone/>
            </a:pPr>
            <a:r>
              <a:rPr lang="en-US" sz="2000" b="1" u="sng">
                <a:solidFill>
                  <a:schemeClr val="hlink"/>
                </a:solidFill>
                <a:latin typeface="Proxima Nova"/>
                <a:ea typeface="Proxima Nova"/>
                <a:cs typeface="Proxima Nova"/>
                <a:sym typeface="Proxima Nova"/>
                <a:hlinkClick r:id="rId3"/>
              </a:rPr>
              <a:t>College and Career Office</a:t>
            </a:r>
            <a:r>
              <a:rPr lang="en-US" sz="2000" b="1" u="sng">
                <a:solidFill>
                  <a:schemeClr val="hlink"/>
                </a:solidFill>
                <a:latin typeface="Proxima Nova"/>
                <a:ea typeface="Proxima Nova"/>
                <a:cs typeface="Proxima Nova"/>
                <a:sym typeface="Proxima Nova"/>
              </a:rPr>
              <a:t>:  http://trcscollegeoffice.blogspot.com/</a:t>
            </a:r>
            <a:endParaRPr sz="2000" b="1" u="sng">
              <a:solidFill>
                <a:schemeClr val="hlink"/>
              </a:solidFill>
              <a:latin typeface="Proxima Nova"/>
              <a:ea typeface="Proxima Nova"/>
              <a:cs typeface="Proxima Nova"/>
              <a:sym typeface="Proxima Nova"/>
              <a:hlinkClick r:id="rId4"/>
            </a:endParaRPr>
          </a:p>
        </p:txBody>
      </p:sp>
      <p:sp>
        <p:nvSpPr>
          <p:cNvPr id="339" name="Google Shape;339;p20"/>
          <p:cNvSpPr txBox="1"/>
          <p:nvPr/>
        </p:nvSpPr>
        <p:spPr>
          <a:xfrm>
            <a:off x="152400" y="381000"/>
            <a:ext cx="80649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College and Career Office</a:t>
            </a:r>
            <a:endParaRPr sz="1400" i="0" u="none" strike="noStrike" cap="none">
              <a:solidFill>
                <a:srgbClr val="000000"/>
              </a:solidFill>
              <a:latin typeface="Proxima Nova"/>
              <a:ea typeface="Proxima Nova"/>
              <a:cs typeface="Proxima Nova"/>
              <a:sym typeface="Proxima Nova"/>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1"/>
          <p:cNvSpPr txBox="1">
            <a:spLocks noGrp="1"/>
          </p:cNvSpPr>
          <p:nvPr>
            <p:ph type="body" idx="1"/>
          </p:nvPr>
        </p:nvSpPr>
        <p:spPr>
          <a:xfrm>
            <a:off x="304801" y="1143000"/>
            <a:ext cx="8381999" cy="51785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600"/>
              <a:buNone/>
            </a:pPr>
            <a:r>
              <a:rPr lang="en-US" sz="1600">
                <a:latin typeface="Proxima Nova"/>
                <a:ea typeface="Proxima Nova"/>
                <a:cs typeface="Proxima Nova"/>
                <a:sym typeface="Proxima Nova"/>
              </a:rPr>
              <a:t>Exposes students to academic and extracurricular leadership opportunities:</a:t>
            </a:r>
            <a:endParaRPr>
              <a:latin typeface="Proxima Nova"/>
              <a:ea typeface="Proxima Nova"/>
              <a:cs typeface="Proxima Nova"/>
              <a:sym typeface="Proxima Nova"/>
            </a:endParaRPr>
          </a:p>
          <a:p>
            <a:pPr marL="457200" marR="0" lvl="0" indent="-330200" algn="l" rtl="0">
              <a:lnSpc>
                <a:spcPct val="100000"/>
              </a:lnSpc>
              <a:spcBef>
                <a:spcPts val="1500"/>
              </a:spcBef>
              <a:spcAft>
                <a:spcPts val="0"/>
              </a:spcAft>
              <a:buClr>
                <a:srgbClr val="4A86E8"/>
              </a:buClr>
              <a:buSzPts val="1500"/>
              <a:buFont typeface="Proxima Nova"/>
              <a:buChar char="●"/>
            </a:pPr>
            <a:r>
              <a:rPr lang="en-US" sz="1500" u="sng">
                <a:solidFill>
                  <a:srgbClr val="4A86E8"/>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City University of New York (CUNY) College Now Program</a:t>
            </a:r>
            <a:endParaRPr>
              <a:latin typeface="Proxima Nova"/>
              <a:ea typeface="Proxima Nova"/>
              <a:cs typeface="Proxima Nova"/>
              <a:sym typeface="Proxima Nova"/>
            </a:endParaRPr>
          </a:p>
          <a:p>
            <a:pPr marL="914400" marR="0" lvl="1" indent="-330200" algn="l" rtl="0">
              <a:lnSpc>
                <a:spcPct val="100000"/>
              </a:lnSpc>
              <a:spcBef>
                <a:spcPts val="600"/>
              </a:spcBef>
              <a:spcAft>
                <a:spcPts val="0"/>
              </a:spcAft>
              <a:buClr>
                <a:srgbClr val="000000"/>
              </a:buClr>
              <a:buSzPts val="1500"/>
              <a:buFont typeface="Proxima Nova"/>
              <a:buChar char="○"/>
            </a:pPr>
            <a:r>
              <a:rPr lang="en-US" sz="1500">
                <a:latin typeface="Proxima Nova"/>
                <a:ea typeface="Proxima Nova"/>
                <a:cs typeface="Proxima Nova"/>
                <a:sym typeface="Proxima Nova"/>
              </a:rPr>
              <a:t>Queens College</a:t>
            </a:r>
            <a:endParaRPr>
              <a:latin typeface="Proxima Nova"/>
              <a:ea typeface="Proxima Nova"/>
              <a:cs typeface="Proxima Nova"/>
              <a:sym typeface="Proxima Nova"/>
            </a:endParaRPr>
          </a:p>
          <a:p>
            <a:pPr marL="1371600" marR="0" lvl="2"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Bronx Community College</a:t>
            </a:r>
            <a:endParaRPr>
              <a:latin typeface="Proxima Nova"/>
              <a:ea typeface="Proxima Nova"/>
              <a:cs typeface="Proxima Nova"/>
              <a:sym typeface="Proxima Nova"/>
            </a:endParaRPr>
          </a:p>
          <a:p>
            <a:pPr marL="1371600" marR="0" lvl="2"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School of Professional Studies</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John Jay School of Criminal Justice</a:t>
            </a:r>
            <a:endParaRPr>
              <a:latin typeface="Proxima Nova"/>
              <a:ea typeface="Proxima Nova"/>
              <a:cs typeface="Proxima Nova"/>
              <a:sym typeface="Proxima Nova"/>
            </a:endParaRPr>
          </a:p>
          <a:p>
            <a:pPr marL="457200" marR="0" lvl="0" indent="-330200" algn="l" rtl="0">
              <a:lnSpc>
                <a:spcPct val="100000"/>
              </a:lnSpc>
              <a:spcBef>
                <a:spcPts val="900"/>
              </a:spcBef>
              <a:spcAft>
                <a:spcPts val="0"/>
              </a:spcAft>
              <a:buClr>
                <a:srgbClr val="4A86E8"/>
              </a:buClr>
              <a:buSzPts val="1500"/>
              <a:buFont typeface="Proxima Nova"/>
              <a:buChar char="●"/>
            </a:pPr>
            <a:r>
              <a:rPr lang="en-US" sz="1500" u="sng">
                <a:solidFill>
                  <a:srgbClr val="4A86E8"/>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The Opportunity Network</a:t>
            </a:r>
            <a:endParaRPr>
              <a:latin typeface="Proxima Nova"/>
              <a:ea typeface="Proxima Nova"/>
              <a:cs typeface="Proxima Nova"/>
              <a:sym typeface="Proxima Nova"/>
            </a:endParaRPr>
          </a:p>
          <a:p>
            <a:pPr marL="914400" marR="0" lvl="1" indent="-330200" algn="l" rtl="0">
              <a:lnSpc>
                <a:spcPct val="100000"/>
              </a:lnSpc>
              <a:spcBef>
                <a:spcPts val="600"/>
              </a:spcBef>
              <a:spcAft>
                <a:spcPts val="0"/>
              </a:spcAft>
              <a:buClr>
                <a:srgbClr val="000000"/>
              </a:buClr>
              <a:buSzPts val="1500"/>
              <a:buFont typeface="Proxima Nova"/>
              <a:buChar char="○"/>
            </a:pPr>
            <a:r>
              <a:rPr lang="en-US" sz="1500">
                <a:latin typeface="Proxima Nova"/>
                <a:ea typeface="Proxima Nova"/>
                <a:cs typeface="Proxima Nova"/>
                <a:sym typeface="Proxima Nova"/>
              </a:rPr>
              <a:t>OppNet Prep</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OppNet Fellows</a:t>
            </a:r>
            <a:endParaRPr>
              <a:latin typeface="Proxima Nova"/>
              <a:ea typeface="Proxima Nova"/>
              <a:cs typeface="Proxima Nova"/>
              <a:sym typeface="Proxima Nova"/>
            </a:endParaRPr>
          </a:p>
          <a:p>
            <a:pPr marL="457200" marR="0" lvl="0" indent="-330200" algn="l" rtl="0">
              <a:lnSpc>
                <a:spcPct val="100000"/>
              </a:lnSpc>
              <a:spcBef>
                <a:spcPts val="900"/>
              </a:spcBef>
              <a:spcAft>
                <a:spcPts val="0"/>
              </a:spcAft>
              <a:buClr>
                <a:srgbClr val="4A86E8"/>
              </a:buClr>
              <a:buSzPts val="1500"/>
              <a:buFont typeface="Proxima Nova"/>
              <a:buChar char="●"/>
            </a:pPr>
            <a:r>
              <a:rPr lang="en-US" sz="1500" u="sng">
                <a:solidFill>
                  <a:srgbClr val="4A86E8"/>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The Posse Foundation</a:t>
            </a:r>
            <a:endParaRPr>
              <a:latin typeface="Proxima Nova"/>
              <a:ea typeface="Proxima Nova"/>
              <a:cs typeface="Proxima Nova"/>
              <a:sym typeface="Proxima Nova"/>
            </a:endParaRPr>
          </a:p>
          <a:p>
            <a:pPr marL="914400" marR="0" lvl="1" indent="-330200" algn="l" rtl="0">
              <a:lnSpc>
                <a:spcPct val="100000"/>
              </a:lnSpc>
              <a:spcBef>
                <a:spcPts val="600"/>
              </a:spcBef>
              <a:spcAft>
                <a:spcPts val="0"/>
              </a:spcAft>
              <a:buClr>
                <a:srgbClr val="000000"/>
              </a:buClr>
              <a:buSzPts val="1500"/>
              <a:buFont typeface="Proxima Nova"/>
              <a:buChar char="○"/>
            </a:pPr>
            <a:r>
              <a:rPr lang="en-US" sz="1500">
                <a:latin typeface="Proxima Nova"/>
                <a:ea typeface="Proxima Nova"/>
                <a:cs typeface="Proxima Nova"/>
                <a:sym typeface="Proxima Nova"/>
              </a:rPr>
              <a:t>Lafayette</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Trinity (CT)</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Brandeis</a:t>
            </a:r>
            <a:endParaRPr>
              <a:latin typeface="Proxima Nova"/>
              <a:ea typeface="Proxima Nova"/>
              <a:cs typeface="Proxima Nova"/>
              <a:sym typeface="Proxima Nova"/>
            </a:endParaRPr>
          </a:p>
          <a:p>
            <a:pPr marL="457200" marR="0" lvl="0" indent="-330200" algn="l" rtl="0">
              <a:lnSpc>
                <a:spcPct val="100000"/>
              </a:lnSpc>
              <a:spcBef>
                <a:spcPts val="900"/>
              </a:spcBef>
              <a:spcAft>
                <a:spcPts val="0"/>
              </a:spcAft>
              <a:buClr>
                <a:srgbClr val="4A86E8"/>
              </a:buClr>
              <a:buSzPts val="1500"/>
              <a:buFont typeface="Proxima Nova"/>
              <a:buChar char="●"/>
            </a:pPr>
            <a:r>
              <a:rPr lang="en-US" sz="1500" u="sng">
                <a:solidFill>
                  <a:srgbClr val="4A86E8"/>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Sadie Nash Leadership Project</a:t>
            </a:r>
            <a:endParaRPr>
              <a:latin typeface="Proxima Nova"/>
              <a:ea typeface="Proxima Nova"/>
              <a:cs typeface="Proxima Nova"/>
              <a:sym typeface="Proxima Nova"/>
            </a:endParaRPr>
          </a:p>
          <a:p>
            <a:pPr marL="914400" marR="0" lvl="1" indent="-330200" algn="l" rtl="0">
              <a:lnSpc>
                <a:spcPct val="100000"/>
              </a:lnSpc>
              <a:spcBef>
                <a:spcPts val="600"/>
              </a:spcBef>
              <a:spcAft>
                <a:spcPts val="0"/>
              </a:spcAft>
              <a:buClr>
                <a:srgbClr val="000000"/>
              </a:buClr>
              <a:buSzPts val="1500"/>
              <a:buFont typeface="Proxima Nova"/>
              <a:buChar char="○"/>
            </a:pPr>
            <a:r>
              <a:rPr lang="en-US" sz="1500">
                <a:latin typeface="Proxima Nova"/>
                <a:ea typeface="Proxima Nova"/>
                <a:cs typeface="Proxima Nova"/>
                <a:sym typeface="Proxima Nova"/>
              </a:rPr>
              <a:t>Saturation Model</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Role Models Mentoring Program</a:t>
            </a:r>
            <a:endParaRPr>
              <a:latin typeface="Proxima Nova"/>
              <a:ea typeface="Proxima Nova"/>
              <a:cs typeface="Proxima Nova"/>
              <a:sym typeface="Proxima Nova"/>
            </a:endParaRPr>
          </a:p>
          <a:p>
            <a:pPr marL="914400" marR="0" lvl="1"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Summer Leadership Institute</a:t>
            </a:r>
            <a:endParaRPr>
              <a:latin typeface="Proxima Nova"/>
              <a:ea typeface="Proxima Nova"/>
              <a:cs typeface="Proxima Nova"/>
              <a:sym typeface="Proxima Nova"/>
            </a:endParaRPr>
          </a:p>
          <a:p>
            <a:pPr marL="457200" marR="0" lvl="0" indent="-330200" algn="l" rtl="0">
              <a:lnSpc>
                <a:spcPct val="100000"/>
              </a:lnSpc>
              <a:spcBef>
                <a:spcPts val="600"/>
              </a:spcBef>
              <a:spcAft>
                <a:spcPts val="0"/>
              </a:spcAft>
              <a:buClr>
                <a:srgbClr val="000000"/>
              </a:buClr>
              <a:buSzPts val="1500"/>
              <a:buFont typeface="Proxima Nova"/>
              <a:buChar char="●"/>
            </a:pPr>
            <a:r>
              <a:rPr lang="en-US" sz="1500">
                <a:latin typeface="Proxima Nova"/>
                <a:ea typeface="Proxima Nova"/>
                <a:cs typeface="Proxima Nova"/>
                <a:sym typeface="Proxima Nova"/>
              </a:rPr>
              <a:t>Social Justice Day</a:t>
            </a:r>
            <a:endParaRPr>
              <a:latin typeface="Proxima Nova"/>
              <a:ea typeface="Proxima Nova"/>
              <a:cs typeface="Proxima Nova"/>
              <a:sym typeface="Proxima Nova"/>
            </a:endParaRPr>
          </a:p>
          <a:p>
            <a:pPr marL="457200" marR="0" lvl="0" indent="-330200" algn="l" rtl="0">
              <a:lnSpc>
                <a:spcPct val="100000"/>
              </a:lnSpc>
              <a:spcBef>
                <a:spcPts val="0"/>
              </a:spcBef>
              <a:spcAft>
                <a:spcPts val="0"/>
              </a:spcAft>
              <a:buClr>
                <a:srgbClr val="000000"/>
              </a:buClr>
              <a:buSzPts val="1500"/>
              <a:buFont typeface="Proxima Nova"/>
              <a:buChar char="●"/>
            </a:pPr>
            <a:r>
              <a:rPr lang="en-US" sz="1500">
                <a:latin typeface="Proxima Nova"/>
                <a:ea typeface="Proxima Nova"/>
                <a:cs typeface="Proxima Nova"/>
                <a:sym typeface="Proxima Nova"/>
              </a:rPr>
              <a:t>Career Day</a:t>
            </a:r>
            <a:endParaRPr>
              <a:latin typeface="Proxima Nova"/>
              <a:ea typeface="Proxima Nova"/>
              <a:cs typeface="Proxima Nova"/>
              <a:sym typeface="Proxima Nova"/>
            </a:endParaRPr>
          </a:p>
        </p:txBody>
      </p:sp>
      <p:sp>
        <p:nvSpPr>
          <p:cNvPr id="345" name="Google Shape;345;p21"/>
          <p:cNvSpPr txBox="1"/>
          <p:nvPr/>
        </p:nvSpPr>
        <p:spPr>
          <a:xfrm>
            <a:off x="152400" y="381000"/>
            <a:ext cx="78417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College and Career Office</a:t>
            </a:r>
            <a:endParaRPr sz="1400" i="0" u="none" strike="noStrike" cap="none">
              <a:solidFill>
                <a:srgbClr val="000000"/>
              </a:solidFill>
              <a:latin typeface="Proxima Nova"/>
              <a:ea typeface="Proxima Nova"/>
              <a:cs typeface="Proxima Nova"/>
              <a:sym typeface="Proxima Nova"/>
            </a:endParaRPr>
          </a:p>
        </p:txBody>
      </p:sp>
      <p:pic>
        <p:nvPicPr>
          <p:cNvPr id="346" name="Google Shape;346;p21"/>
          <p:cNvPicPr preferRelativeResize="0"/>
          <p:nvPr/>
        </p:nvPicPr>
        <p:blipFill rotWithShape="1">
          <a:blip r:embed="rId7">
            <a:alphaModFix/>
          </a:blip>
          <a:srcRect l="80683" t="81504" r="5470" b="11794"/>
          <a:stretch/>
        </p:blipFill>
        <p:spPr>
          <a:xfrm>
            <a:off x="6705600" y="2625901"/>
            <a:ext cx="1899000" cy="574499"/>
          </a:xfrm>
          <a:prstGeom prst="rect">
            <a:avLst/>
          </a:prstGeom>
          <a:noFill/>
          <a:ln>
            <a:noFill/>
          </a:ln>
        </p:spPr>
      </p:pic>
      <p:pic>
        <p:nvPicPr>
          <p:cNvPr id="347" name="Google Shape;347;p21"/>
          <p:cNvPicPr preferRelativeResize="0"/>
          <p:nvPr/>
        </p:nvPicPr>
        <p:blipFill rotWithShape="1">
          <a:blip r:embed="rId8">
            <a:alphaModFix/>
          </a:blip>
          <a:srcRect/>
          <a:stretch/>
        </p:blipFill>
        <p:spPr>
          <a:xfrm>
            <a:off x="6248400" y="3933700"/>
            <a:ext cx="2072499" cy="867024"/>
          </a:xfrm>
          <a:prstGeom prst="rect">
            <a:avLst/>
          </a:prstGeom>
          <a:noFill/>
          <a:ln>
            <a:noFill/>
          </a:ln>
        </p:spPr>
      </p:pic>
      <p:pic>
        <p:nvPicPr>
          <p:cNvPr id="348" name="Google Shape;348;p21"/>
          <p:cNvPicPr preferRelativeResize="0"/>
          <p:nvPr/>
        </p:nvPicPr>
        <p:blipFill rotWithShape="1">
          <a:blip r:embed="rId9">
            <a:alphaModFix/>
          </a:blip>
          <a:srcRect/>
          <a:stretch/>
        </p:blipFill>
        <p:spPr>
          <a:xfrm>
            <a:off x="5638800" y="5534025"/>
            <a:ext cx="3028950" cy="714375"/>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a:spLocks noGrp="1"/>
          </p:cNvSpPr>
          <p:nvPr>
            <p:ph type="body" idx="1"/>
          </p:nvPr>
        </p:nvSpPr>
        <p:spPr>
          <a:xfrm>
            <a:off x="304800" y="1265700"/>
            <a:ext cx="8486100" cy="51351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50000"/>
              </a:lnSpc>
              <a:spcBef>
                <a:spcPts val="0"/>
              </a:spcBef>
              <a:spcAft>
                <a:spcPts val="0"/>
              </a:spcAft>
              <a:buClr>
                <a:schemeClr val="dk1"/>
              </a:buClr>
              <a:buSzPts val="1700"/>
              <a:buFont typeface="Proxima Nova"/>
              <a:buChar char="•"/>
            </a:pPr>
            <a:r>
              <a:rPr lang="en-US" sz="1700" b="1" i="1">
                <a:solidFill>
                  <a:schemeClr val="dk1"/>
                </a:solidFill>
                <a:latin typeface="Proxima Nova"/>
                <a:ea typeface="Proxima Nova"/>
                <a:cs typeface="Proxima Nova"/>
                <a:sym typeface="Proxima Nova"/>
              </a:rPr>
              <a:t>City University of New York (CUNY)</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Macaulay Honors at Hunter College</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Baruch College Honors</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Brooklyn, Queens, Hunter, City, BMCC, LaGuardia</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None/>
            </a:pPr>
            <a:endParaRPr sz="800" i="1">
              <a:solidFill>
                <a:schemeClr val="dk1"/>
              </a:solidFill>
              <a:latin typeface="Proxima Nova"/>
              <a:ea typeface="Proxima Nova"/>
              <a:cs typeface="Proxima Nova"/>
              <a:sym typeface="Proxima Nova"/>
            </a:endParaRPr>
          </a:p>
          <a:p>
            <a:pPr marL="342900" marR="0" lvl="0" indent="-323850" algn="l" rtl="0">
              <a:lnSpc>
                <a:spcPct val="100000"/>
              </a:lnSpc>
              <a:spcBef>
                <a:spcPts val="0"/>
              </a:spcBef>
              <a:spcAft>
                <a:spcPts val="0"/>
              </a:spcAft>
              <a:buClr>
                <a:schemeClr val="dk1"/>
              </a:buClr>
              <a:buSzPts val="1700"/>
              <a:buFont typeface="Proxima Nova"/>
              <a:buChar char="•"/>
            </a:pPr>
            <a:r>
              <a:rPr lang="en-US" sz="1700" b="1" i="1">
                <a:solidFill>
                  <a:schemeClr val="dk1"/>
                </a:solidFill>
                <a:latin typeface="Proxima Nova"/>
                <a:ea typeface="Proxima Nova"/>
                <a:cs typeface="Proxima Nova"/>
                <a:sym typeface="Proxima Nova"/>
              </a:rPr>
              <a:t>State University of New York (SUNY)</a:t>
            </a:r>
            <a:endParaRPr>
              <a:latin typeface="Proxima Nova"/>
              <a:ea typeface="Proxima Nova"/>
              <a:cs typeface="Proxima Nova"/>
              <a:sym typeface="Proxima Nova"/>
            </a:endParaRPr>
          </a:p>
          <a:p>
            <a:pPr marL="574675" marR="0" lvl="1" indent="-180975" algn="l" rtl="0">
              <a:lnSpc>
                <a:spcPct val="15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Binghamton, Stony Brook, Albany, Buffalo, Fashion Institute of Technology, Cobleskill</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None/>
            </a:pPr>
            <a:r>
              <a:rPr lang="en-US" sz="800" i="1">
                <a:solidFill>
                  <a:schemeClr val="dk1"/>
                </a:solidFill>
                <a:latin typeface="Proxima Nova"/>
                <a:ea typeface="Proxima Nova"/>
                <a:cs typeface="Proxima Nova"/>
                <a:sym typeface="Proxima Nova"/>
              </a:rPr>
              <a:t> </a:t>
            </a:r>
            <a:endParaRPr sz="800" i="1">
              <a:solidFill>
                <a:schemeClr val="dk1"/>
              </a:solidFill>
              <a:latin typeface="Proxima Nova"/>
              <a:ea typeface="Proxima Nova"/>
              <a:cs typeface="Proxima Nova"/>
              <a:sym typeface="Proxima Nova"/>
            </a:endParaRPr>
          </a:p>
          <a:p>
            <a:pPr marL="342900" marR="0" lvl="0" indent="-323850" algn="l" rtl="0">
              <a:lnSpc>
                <a:spcPct val="150000"/>
              </a:lnSpc>
              <a:spcBef>
                <a:spcPts val="0"/>
              </a:spcBef>
              <a:spcAft>
                <a:spcPts val="0"/>
              </a:spcAft>
              <a:buClr>
                <a:schemeClr val="dk1"/>
              </a:buClr>
              <a:buSzPts val="1700"/>
              <a:buFont typeface="Proxima Nova"/>
              <a:buChar char="•"/>
            </a:pPr>
            <a:r>
              <a:rPr lang="en-US" sz="1700" b="1" i="1">
                <a:solidFill>
                  <a:schemeClr val="dk1"/>
                </a:solidFill>
                <a:latin typeface="Proxima Nova"/>
                <a:ea typeface="Proxima Nova"/>
                <a:cs typeface="Proxima Nova"/>
                <a:sym typeface="Proxima Nova"/>
              </a:rPr>
              <a:t>Private</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Barnard</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College of St. Rose</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Cornell</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Hofstra</a:t>
            </a:r>
            <a:endParaRPr sz="1600" i="1">
              <a:solidFill>
                <a:schemeClr val="dk1"/>
              </a:solidFill>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Juniata</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Wellesley</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New York University</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a:solidFill>
                  <a:schemeClr val="dk1"/>
                </a:solidFill>
                <a:latin typeface="Proxima Nova"/>
                <a:ea typeface="Proxima Nova"/>
                <a:cs typeface="Proxima Nova"/>
                <a:sym typeface="Proxima Nova"/>
              </a:rPr>
              <a:t>Swarthmore</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u="none" strike="noStrike" cap="none">
                <a:solidFill>
                  <a:schemeClr val="dk1"/>
                </a:solidFill>
                <a:latin typeface="Proxima Nova"/>
                <a:ea typeface="Proxima Nova"/>
                <a:cs typeface="Proxima Nova"/>
                <a:sym typeface="Proxima Nova"/>
              </a:rPr>
              <a:t>Union</a:t>
            </a:r>
            <a:endParaRPr>
              <a:latin typeface="Proxima Nova"/>
              <a:ea typeface="Proxima Nova"/>
              <a:cs typeface="Proxima Nova"/>
              <a:sym typeface="Proxima Nova"/>
            </a:endParaRPr>
          </a:p>
          <a:p>
            <a:pPr marL="574675" marR="0" lvl="1" indent="-180975" algn="l" rtl="0">
              <a:lnSpc>
                <a:spcPct val="100000"/>
              </a:lnSpc>
              <a:spcBef>
                <a:spcPts val="0"/>
              </a:spcBef>
              <a:spcAft>
                <a:spcPts val="0"/>
              </a:spcAft>
              <a:buClr>
                <a:schemeClr val="dk1"/>
              </a:buClr>
              <a:buSzPts val="1600"/>
              <a:buFont typeface="Proxima Nova"/>
              <a:buChar char="•"/>
            </a:pPr>
            <a:r>
              <a:rPr lang="en-US" sz="1600" i="1" u="none" strike="noStrike" cap="none">
                <a:solidFill>
                  <a:schemeClr val="dk1"/>
                </a:solidFill>
                <a:latin typeface="Proxima Nova"/>
                <a:ea typeface="Proxima Nova"/>
                <a:cs typeface="Proxima Nova"/>
                <a:sym typeface="Proxima Nova"/>
              </a:rPr>
              <a:t>Syracuse</a:t>
            </a:r>
            <a:endParaRPr>
              <a:latin typeface="Proxima Nova"/>
              <a:ea typeface="Proxima Nova"/>
              <a:cs typeface="Proxima Nova"/>
              <a:sym typeface="Proxima Nova"/>
            </a:endParaRPr>
          </a:p>
        </p:txBody>
      </p:sp>
      <p:sp>
        <p:nvSpPr>
          <p:cNvPr id="354" name="Google Shape;354;p26"/>
          <p:cNvSpPr txBox="1"/>
          <p:nvPr/>
        </p:nvSpPr>
        <p:spPr>
          <a:xfrm>
            <a:off x="609600" y="381000"/>
            <a:ext cx="73362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College Acceptance</a:t>
            </a:r>
            <a:endParaRPr sz="1400" i="0" u="none" strike="noStrike" cap="none">
              <a:solidFill>
                <a:srgbClr val="000000"/>
              </a:solidFill>
              <a:latin typeface="Proxima Nova"/>
              <a:ea typeface="Proxima Nova"/>
              <a:cs typeface="Proxima Nova"/>
              <a:sym typeface="Proxima Nova"/>
            </a:endParaRPr>
          </a:p>
        </p:txBody>
      </p:sp>
      <p:pic>
        <p:nvPicPr>
          <p:cNvPr id="355" name="Google Shape;355;p26"/>
          <p:cNvPicPr preferRelativeResize="0"/>
          <p:nvPr/>
        </p:nvPicPr>
        <p:blipFill rotWithShape="1">
          <a:blip r:embed="rId3">
            <a:alphaModFix/>
          </a:blip>
          <a:srcRect/>
          <a:stretch/>
        </p:blipFill>
        <p:spPr>
          <a:xfrm rot="-4810833">
            <a:off x="5203988" y="3482815"/>
            <a:ext cx="2643148" cy="2840324"/>
          </a:xfrm>
          <a:prstGeom prst="rect">
            <a:avLst/>
          </a:prstGeom>
          <a:noFill/>
          <a:ln w="38100" cap="flat" cmpd="sng">
            <a:solidFill>
              <a:srgbClr val="000000"/>
            </a:solidFill>
            <a:prstDash val="solid"/>
            <a:round/>
            <a:headEnd type="none" w="sm" len="sm"/>
            <a:tailEnd type="none" w="sm" len="sm"/>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c96c8ec72f_0_50"/>
          <p:cNvSpPr txBox="1"/>
          <p:nvPr/>
        </p:nvSpPr>
        <p:spPr>
          <a:xfrm>
            <a:off x="508500" y="141600"/>
            <a:ext cx="8127000" cy="147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i="0" u="none" strike="noStrike" cap="none">
                <a:solidFill>
                  <a:schemeClr val="dk2"/>
                </a:solidFill>
                <a:latin typeface="Proxima Nova"/>
                <a:ea typeface="Proxima Nova"/>
                <a:cs typeface="Proxima Nova"/>
                <a:sym typeface="Proxima Nova"/>
              </a:rPr>
              <a:t>Highlights of the TRCS HS Program</a:t>
            </a:r>
            <a:endParaRPr sz="3300" b="1" i="0" u="none" strike="noStrike" cap="none">
              <a:solidFill>
                <a:schemeClr val="dk2"/>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rgbClr val="000000"/>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Advisories</a:t>
            </a:r>
            <a:endParaRPr sz="3300" b="0" i="0" u="none" strike="noStrike" cap="none">
              <a:solidFill>
                <a:srgbClr val="000000"/>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rgbClr val="000000"/>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AP Courses</a:t>
            </a:r>
            <a:endParaRPr sz="3300" b="0" i="0" u="none" strike="noStrike" cap="none">
              <a:solidFill>
                <a:schemeClr val="dk1"/>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rgbClr val="000000"/>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Staff and Curriculum</a:t>
            </a:r>
            <a:endParaRPr sz="3300" b="0" i="0" u="none" strike="noStrike" cap="none">
              <a:solidFill>
                <a:schemeClr val="dk1"/>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chemeClr val="dk1"/>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College and Career Office,</a:t>
            </a:r>
            <a:r>
              <a:rPr lang="en-US" sz="3300" b="0" i="0" u="none" strike="noStrike" cap="none">
                <a:solidFill>
                  <a:srgbClr val="000000"/>
                </a:solidFill>
                <a:latin typeface="Proxima Nova"/>
                <a:ea typeface="Proxima Nova"/>
                <a:cs typeface="Proxima Nova"/>
                <a:sym typeface="Proxima Nova"/>
              </a:rPr>
              <a:t> </a:t>
            </a:r>
            <a:r>
              <a:rPr lang="en-US" sz="3300" b="0" i="0" u="none" strike="noStrike" cap="none">
                <a:solidFill>
                  <a:schemeClr val="dk1"/>
                </a:solidFill>
                <a:latin typeface="Proxima Nova"/>
                <a:ea typeface="Proxima Nova"/>
                <a:cs typeface="Proxima Nova"/>
                <a:sym typeface="Proxima Nova"/>
              </a:rPr>
              <a:t>Leadership Program</a:t>
            </a:r>
            <a:endParaRPr sz="3300" b="0" i="0" u="none" strike="noStrike" cap="none">
              <a:solidFill>
                <a:srgbClr val="000000"/>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chemeClr val="dk1"/>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Extracurricular Activities</a:t>
            </a:r>
            <a:endParaRPr sz="3300" b="0" i="0" u="none" strike="noStrike" cap="none">
              <a:solidFill>
                <a:schemeClr val="dk1"/>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chemeClr val="dk1"/>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Student Government</a:t>
            </a:r>
            <a:endParaRPr sz="3300" b="0" i="0" u="none" strike="noStrike" cap="none">
              <a:solidFill>
                <a:srgbClr val="000000"/>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chemeClr val="dk1"/>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Individual Attention</a:t>
            </a:r>
            <a:endParaRPr sz="3300" b="0" i="0" u="none" strike="noStrike" cap="none">
              <a:solidFill>
                <a:srgbClr val="000000"/>
              </a:solidFill>
              <a:latin typeface="Proxima Nova"/>
              <a:ea typeface="Proxima Nova"/>
              <a:cs typeface="Proxima Nova"/>
              <a:sym typeface="Proxima Nova"/>
            </a:endParaRPr>
          </a:p>
          <a:p>
            <a:pPr marL="342900" marR="0" lvl="0" indent="-342900" algn="l" rtl="0">
              <a:lnSpc>
                <a:spcPct val="100000"/>
              </a:lnSpc>
              <a:spcBef>
                <a:spcPts val="1000"/>
              </a:spcBef>
              <a:spcAft>
                <a:spcPts val="0"/>
              </a:spcAft>
              <a:buClr>
                <a:schemeClr val="dk1"/>
              </a:buClr>
              <a:buSzPts val="3300"/>
              <a:buFont typeface="Proxima Nova"/>
              <a:buChar char="•"/>
            </a:pPr>
            <a:r>
              <a:rPr lang="en-US" sz="3300" b="0" i="0" u="none" strike="noStrike" cap="none">
                <a:solidFill>
                  <a:schemeClr val="dk1"/>
                </a:solidFill>
                <a:latin typeface="Proxima Nova"/>
                <a:ea typeface="Proxima Nova"/>
                <a:cs typeface="Proxima Nova"/>
                <a:sym typeface="Proxima Nova"/>
              </a:rPr>
              <a:t>Your Student Has a Voice!</a:t>
            </a:r>
            <a:endParaRPr sz="33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caa92861f1_0_148"/>
          <p:cNvSpPr txBox="1"/>
          <p:nvPr/>
        </p:nvSpPr>
        <p:spPr>
          <a:xfrm>
            <a:off x="605750" y="268275"/>
            <a:ext cx="77298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700" b="1">
                <a:solidFill>
                  <a:schemeClr val="dk2"/>
                </a:solidFill>
                <a:latin typeface="Proxima Nova"/>
                <a:ea typeface="Proxima Nova"/>
                <a:cs typeface="Proxima Nova"/>
                <a:sym typeface="Proxima Nova"/>
              </a:rPr>
              <a:t>Agenda</a:t>
            </a:r>
            <a:endParaRPr sz="7700" b="1">
              <a:solidFill>
                <a:schemeClr val="dk2"/>
              </a:solidFill>
              <a:latin typeface="Proxima Nova"/>
              <a:ea typeface="Proxima Nova"/>
              <a:cs typeface="Proxima Nova"/>
              <a:sym typeface="Proxima Nova"/>
            </a:endParaRPr>
          </a:p>
        </p:txBody>
      </p:sp>
      <p:sp>
        <p:nvSpPr>
          <p:cNvPr id="234" name="Google Shape;234;gcaa92861f1_0_148"/>
          <p:cNvSpPr txBox="1"/>
          <p:nvPr/>
        </p:nvSpPr>
        <p:spPr>
          <a:xfrm>
            <a:off x="564600" y="1638075"/>
            <a:ext cx="8070900" cy="498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Welcome (Katie)</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TRCS HS Overview (Dan)</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College + Career Office (Ana)</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Leadership Programming (Ana)</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HS Experience Panel </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(Katie, Pierre, &amp; Students)</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High School Selection Process (Raymond)</a:t>
            </a:r>
            <a:endParaRPr sz="3300">
              <a:solidFill>
                <a:schemeClr val="dk1"/>
              </a:solidFill>
              <a:latin typeface="Proxima Nova"/>
              <a:ea typeface="Proxima Nova"/>
              <a:cs typeface="Proxima Nova"/>
              <a:sym typeface="Proxima Nova"/>
            </a:endParaRPr>
          </a:p>
          <a:p>
            <a:pPr marL="0" lvl="0" indent="0" algn="ctr"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US" sz="3300">
                <a:solidFill>
                  <a:schemeClr val="dk1"/>
                </a:solidFill>
                <a:latin typeface="Proxima Nova"/>
                <a:ea typeface="Proxima Nova"/>
                <a:cs typeface="Proxima Nova"/>
                <a:sym typeface="Proxima Nova"/>
              </a:rPr>
              <a:t> Questions + Concerns</a:t>
            </a:r>
            <a:endParaRPr sz="3300">
              <a:solidFill>
                <a:schemeClr val="dk1"/>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5"/>
          <p:cNvSpPr txBox="1">
            <a:spLocks noGrp="1"/>
          </p:cNvSpPr>
          <p:nvPr>
            <p:ph type="body" idx="1"/>
          </p:nvPr>
        </p:nvSpPr>
        <p:spPr>
          <a:xfrm>
            <a:off x="1154050" y="1181138"/>
            <a:ext cx="3510300" cy="3577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400"/>
              <a:buFont typeface="Arial"/>
              <a:buNone/>
            </a:pPr>
            <a:r>
              <a:rPr lang="en-US" sz="2000" b="1" i="0" u="sng" strike="noStrike" cap="none">
                <a:solidFill>
                  <a:schemeClr val="dk1"/>
                </a:solidFill>
                <a:latin typeface="Proxima Nova"/>
                <a:ea typeface="Proxima Nova"/>
                <a:cs typeface="Proxima Nova"/>
                <a:sym typeface="Proxima Nova"/>
              </a:rPr>
              <a:t>9</a:t>
            </a:r>
            <a:r>
              <a:rPr lang="en-US" sz="2000" b="1" i="0" u="sng" strike="noStrike" cap="none" baseline="30000">
                <a:solidFill>
                  <a:schemeClr val="dk1"/>
                </a:solidFill>
                <a:latin typeface="Proxima Nova"/>
                <a:ea typeface="Proxima Nova"/>
                <a:cs typeface="Proxima Nova"/>
                <a:sym typeface="Proxima Nova"/>
              </a:rPr>
              <a:t>th</a:t>
            </a:r>
            <a:r>
              <a:rPr lang="en-US" sz="2000" b="1" i="0" u="sng" strike="noStrike" cap="none">
                <a:solidFill>
                  <a:schemeClr val="dk1"/>
                </a:solidFill>
                <a:latin typeface="Proxima Nova"/>
                <a:ea typeface="Proxima Nova"/>
                <a:cs typeface="Proxima Nova"/>
                <a:sym typeface="Proxima Nova"/>
              </a:rPr>
              <a:t> Grade:</a:t>
            </a:r>
            <a:r>
              <a:rPr lang="en-US" sz="2000" b="1" i="0" u="none" strike="noStrike" cap="none">
                <a:solidFill>
                  <a:schemeClr val="dk1"/>
                </a:solidFill>
                <a:latin typeface="Proxima Nova"/>
                <a:ea typeface="Proxima Nova"/>
                <a:cs typeface="Proxima Nova"/>
                <a:sym typeface="Proxima Nova"/>
              </a:rPr>
              <a:t>  </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Algebra /Geometry </a:t>
            </a:r>
            <a:endParaRPr sz="2000" i="0" u="none" strike="noStrike" cap="none">
              <a:solidFill>
                <a:schemeClr val="dk1"/>
              </a:solidFill>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Global Studies/Humanities </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Living Environment </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ELA </a:t>
            </a:r>
            <a:endParaRPr sz="2000" i="0" u="none" strike="noStrike" cap="none">
              <a:solidFill>
                <a:schemeClr val="dk1"/>
              </a:solidFill>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Spanish </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Health</a:t>
            </a:r>
            <a:r>
              <a:rPr lang="en-US" sz="2000">
                <a:solidFill>
                  <a:schemeClr val="dk1"/>
                </a:solidFill>
                <a:latin typeface="Proxima Nova"/>
                <a:ea typeface="Proxima Nova"/>
                <a:cs typeface="Proxima Nova"/>
                <a:sym typeface="Proxima Nova"/>
              </a:rPr>
              <a:t> + P.E.</a:t>
            </a:r>
            <a:endParaRPr sz="2000" i="0" u="none" strike="noStrike" cap="none">
              <a:solidFill>
                <a:schemeClr val="dk1"/>
              </a:solidFill>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College Bound </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Arts</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Advisory</a:t>
            </a:r>
            <a:endParaRPr sz="2000">
              <a:latin typeface="Proxima Nova"/>
              <a:ea typeface="Proxima Nova"/>
              <a:cs typeface="Proxima Nova"/>
              <a:sym typeface="Proxima Nova"/>
            </a:endParaRPr>
          </a:p>
          <a:p>
            <a:pPr marL="34290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Physical Education </a:t>
            </a:r>
            <a:endParaRPr sz="2000" i="0" u="none" strike="noStrike" cap="none">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SzPts val="1300"/>
              <a:buNone/>
            </a:pPr>
            <a:endParaRPr sz="1300" b="0" i="0" u="none" strike="noStrike" cap="none">
              <a:solidFill>
                <a:schemeClr val="dk1"/>
              </a:solidFill>
              <a:latin typeface="Helvetica Neue"/>
              <a:ea typeface="Helvetica Neue"/>
              <a:cs typeface="Helvetica Neue"/>
              <a:sym typeface="Helvetica Neue"/>
            </a:endParaRPr>
          </a:p>
        </p:txBody>
      </p:sp>
      <p:sp>
        <p:nvSpPr>
          <p:cNvPr id="366" name="Google Shape;366;p15"/>
          <p:cNvSpPr txBox="1"/>
          <p:nvPr/>
        </p:nvSpPr>
        <p:spPr>
          <a:xfrm>
            <a:off x="609600" y="360700"/>
            <a:ext cx="77094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4000" b="1" i="0" u="none" strike="noStrike" cap="none">
                <a:solidFill>
                  <a:schemeClr val="dk1"/>
                </a:solidFill>
                <a:latin typeface="Proxima Nova"/>
                <a:ea typeface="Proxima Nova"/>
                <a:cs typeface="Proxima Nova"/>
                <a:sym typeface="Proxima Nova"/>
              </a:rPr>
              <a:t>Curriculum</a:t>
            </a:r>
            <a:endParaRPr sz="1800" i="0" u="none" strike="noStrike" cap="none">
              <a:solidFill>
                <a:srgbClr val="000000"/>
              </a:solidFill>
              <a:latin typeface="Proxima Nova"/>
              <a:ea typeface="Proxima Nova"/>
              <a:cs typeface="Proxima Nova"/>
              <a:sym typeface="Proxima Nova"/>
            </a:endParaRPr>
          </a:p>
        </p:txBody>
      </p:sp>
      <p:sp>
        <p:nvSpPr>
          <p:cNvPr id="367" name="Google Shape;367;p15"/>
          <p:cNvSpPr txBox="1"/>
          <p:nvPr/>
        </p:nvSpPr>
        <p:spPr>
          <a:xfrm>
            <a:off x="5110650" y="1144800"/>
            <a:ext cx="2883600" cy="3811200"/>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dk1"/>
              </a:buClr>
              <a:buSzPts val="400"/>
              <a:buFont typeface="Arial"/>
              <a:buNone/>
            </a:pPr>
            <a:r>
              <a:rPr lang="en-US" sz="2000" b="1" i="0" u="sng" strike="noStrike" cap="none">
                <a:solidFill>
                  <a:schemeClr val="dk1"/>
                </a:solidFill>
                <a:latin typeface="Proxima Nova"/>
                <a:ea typeface="Proxima Nova"/>
                <a:cs typeface="Proxima Nova"/>
                <a:sym typeface="Proxima Nova"/>
              </a:rPr>
              <a:t>10</a:t>
            </a:r>
            <a:r>
              <a:rPr lang="en-US" sz="2000" b="1" i="0" u="sng" strike="noStrike" cap="none" baseline="30000">
                <a:solidFill>
                  <a:schemeClr val="dk1"/>
                </a:solidFill>
                <a:latin typeface="Proxima Nova"/>
                <a:ea typeface="Proxima Nova"/>
                <a:cs typeface="Proxima Nova"/>
                <a:sym typeface="Proxima Nova"/>
              </a:rPr>
              <a:t>th</a:t>
            </a:r>
            <a:r>
              <a:rPr lang="en-US" sz="2000" b="1" i="0" u="sng" strike="noStrike" cap="none">
                <a:solidFill>
                  <a:schemeClr val="dk1"/>
                </a:solidFill>
                <a:latin typeface="Proxima Nova"/>
                <a:ea typeface="Proxima Nova"/>
                <a:cs typeface="Proxima Nova"/>
                <a:sym typeface="Proxima Nova"/>
              </a:rPr>
              <a:t> Grade:</a:t>
            </a:r>
            <a:r>
              <a:rPr lang="en-US" sz="2000" b="1" i="0" u="none" strike="noStrike" cap="none">
                <a:solidFill>
                  <a:schemeClr val="dk1"/>
                </a:solidFill>
                <a:latin typeface="Proxima Nova"/>
                <a:ea typeface="Proxima Nova"/>
                <a:cs typeface="Proxima Nova"/>
                <a:sym typeface="Proxima Nova"/>
              </a:rPr>
              <a:t>  </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Geometry</a:t>
            </a:r>
            <a:endParaRPr sz="2000" i="0" u="none" strike="noStrike" cap="none">
              <a:solidFill>
                <a:schemeClr val="dk1"/>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Global Studies </a:t>
            </a:r>
            <a:endParaRPr sz="2000" i="0" u="none" strike="noStrike" cap="none">
              <a:solidFill>
                <a:schemeClr val="dk1"/>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Global Lab</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ELA </a:t>
            </a:r>
            <a:endParaRPr sz="2000" i="0" u="none" strike="noStrike" cap="none">
              <a:solidFill>
                <a:schemeClr val="dk1"/>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Chemistry </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College Bound </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Spanish </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Arts &amp; P.E.</a:t>
            </a:r>
            <a:endParaRPr sz="2000" i="0" u="none" strike="noStrike" cap="none">
              <a:solidFill>
                <a:srgbClr val="000000"/>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Advisory</a:t>
            </a:r>
            <a:endParaRPr sz="2000" i="0" u="none" strike="noStrike" cap="none">
              <a:solidFill>
                <a:schemeClr val="dk1"/>
              </a:solidFill>
              <a:latin typeface="Proxima Nova"/>
              <a:ea typeface="Proxima Nova"/>
              <a:cs typeface="Proxima Nova"/>
              <a:sym typeface="Proxima Nova"/>
            </a:endParaRPr>
          </a:p>
          <a:p>
            <a:pPr marL="628650" marR="0" lvl="1" indent="-18415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AP Clas</a:t>
            </a:r>
            <a:r>
              <a:rPr lang="en-US" sz="2000">
                <a:solidFill>
                  <a:schemeClr val="dk1"/>
                </a:solidFill>
                <a:latin typeface="Proxima Nova"/>
                <a:ea typeface="Proxima Nova"/>
                <a:cs typeface="Proxima Nova"/>
                <a:sym typeface="Proxima Nova"/>
              </a:rPr>
              <a:t>s Options</a:t>
            </a:r>
            <a:endParaRPr sz="20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200"/>
              </a:spcBef>
              <a:spcAft>
                <a:spcPts val="0"/>
              </a:spcAft>
              <a:buClr>
                <a:srgbClr val="000000"/>
              </a:buClr>
              <a:buSzPts val="1600"/>
              <a:buFont typeface="Arial"/>
              <a:buNone/>
            </a:pPr>
            <a:endParaRPr sz="2000" b="0" i="0" u="none" strike="noStrike" cap="none">
              <a:solidFill>
                <a:srgbClr val="000000"/>
              </a:solidFill>
              <a:latin typeface="Arial"/>
              <a:ea typeface="Arial"/>
              <a:cs typeface="Arial"/>
              <a:sym typeface="Arial"/>
            </a:endParaRPr>
          </a:p>
        </p:txBody>
      </p:sp>
      <p:pic>
        <p:nvPicPr>
          <p:cNvPr id="368" name="Google Shape;368;p15"/>
          <p:cNvPicPr preferRelativeResize="0"/>
          <p:nvPr/>
        </p:nvPicPr>
        <p:blipFill rotWithShape="1">
          <a:blip r:embed="rId3">
            <a:alphaModFix/>
          </a:blip>
          <a:srcRect/>
          <a:stretch/>
        </p:blipFill>
        <p:spPr>
          <a:xfrm rot="-457097">
            <a:off x="711675" y="4885012"/>
            <a:ext cx="2564398" cy="1710688"/>
          </a:xfrm>
          <a:prstGeom prst="rect">
            <a:avLst/>
          </a:prstGeom>
          <a:noFill/>
          <a:ln w="38100" cap="flat" cmpd="sng">
            <a:solidFill>
              <a:srgbClr val="000000"/>
            </a:solidFill>
            <a:prstDash val="solid"/>
            <a:round/>
            <a:headEnd type="none" w="sm" len="sm"/>
            <a:tailEnd type="none" w="sm" len="sm"/>
          </a:ln>
        </p:spPr>
      </p:pic>
      <p:pic>
        <p:nvPicPr>
          <p:cNvPr id="369" name="Google Shape;369;p15"/>
          <p:cNvPicPr preferRelativeResize="0"/>
          <p:nvPr/>
        </p:nvPicPr>
        <p:blipFill rotWithShape="1">
          <a:blip r:embed="rId4">
            <a:alphaModFix/>
          </a:blip>
          <a:srcRect/>
          <a:stretch/>
        </p:blipFill>
        <p:spPr>
          <a:xfrm rot="1135940">
            <a:off x="3561450" y="4733037"/>
            <a:ext cx="2325907" cy="1693576"/>
          </a:xfrm>
          <a:prstGeom prst="rect">
            <a:avLst/>
          </a:prstGeom>
          <a:noFill/>
          <a:ln w="38100" cap="flat" cmpd="sng">
            <a:solidFill>
              <a:srgbClr val="000000"/>
            </a:solidFill>
            <a:prstDash val="solid"/>
            <a:round/>
            <a:headEnd type="none" w="sm" len="sm"/>
            <a:tailEnd type="none" w="sm" len="sm"/>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6"/>
          <p:cNvSpPr txBox="1"/>
          <p:nvPr/>
        </p:nvSpPr>
        <p:spPr>
          <a:xfrm>
            <a:off x="609600" y="381000"/>
            <a:ext cx="74253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4000" b="1" i="0" u="none" strike="noStrike" cap="none">
                <a:solidFill>
                  <a:schemeClr val="dk1"/>
                </a:solidFill>
                <a:latin typeface="Proxima Nova"/>
                <a:ea typeface="Proxima Nova"/>
                <a:cs typeface="Proxima Nova"/>
                <a:sym typeface="Proxima Nova"/>
              </a:rPr>
              <a:t>Curriculum</a:t>
            </a:r>
            <a:endParaRPr sz="4000" i="0" u="none" strike="noStrike" cap="none">
              <a:solidFill>
                <a:srgbClr val="000000"/>
              </a:solidFill>
              <a:latin typeface="Proxima Nova"/>
              <a:ea typeface="Proxima Nova"/>
              <a:cs typeface="Proxima Nova"/>
              <a:sym typeface="Proxima Nova"/>
            </a:endParaRPr>
          </a:p>
        </p:txBody>
      </p:sp>
      <p:sp>
        <p:nvSpPr>
          <p:cNvPr id="375" name="Google Shape;375;p16"/>
          <p:cNvSpPr/>
          <p:nvPr/>
        </p:nvSpPr>
        <p:spPr>
          <a:xfrm>
            <a:off x="325100" y="1147050"/>
            <a:ext cx="4572000" cy="5142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400"/>
              <a:buFont typeface="Arial"/>
              <a:buNone/>
            </a:pPr>
            <a:r>
              <a:rPr lang="en-US" sz="2000" b="1" i="0" u="sng" strike="noStrike" cap="none">
                <a:solidFill>
                  <a:schemeClr val="dk1"/>
                </a:solidFill>
                <a:latin typeface="Proxima Nova"/>
                <a:ea typeface="Proxima Nova"/>
                <a:cs typeface="Proxima Nova"/>
                <a:sym typeface="Proxima Nova"/>
              </a:rPr>
              <a:t>11</a:t>
            </a:r>
            <a:r>
              <a:rPr lang="en-US" sz="2000" b="1" i="0" u="sng" strike="noStrike" cap="none" baseline="30000">
                <a:solidFill>
                  <a:schemeClr val="dk1"/>
                </a:solidFill>
                <a:latin typeface="Proxima Nova"/>
                <a:ea typeface="Proxima Nova"/>
                <a:cs typeface="Proxima Nova"/>
                <a:sym typeface="Proxima Nova"/>
              </a:rPr>
              <a:t>th</a:t>
            </a:r>
            <a:r>
              <a:rPr lang="en-US" sz="2000" b="1" i="0" u="sng" strike="noStrike" cap="none">
                <a:solidFill>
                  <a:schemeClr val="dk1"/>
                </a:solidFill>
                <a:latin typeface="Proxima Nova"/>
                <a:ea typeface="Proxima Nova"/>
                <a:cs typeface="Proxima Nova"/>
                <a:sym typeface="Proxima Nova"/>
              </a:rPr>
              <a:t> Grade:  </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120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Algebra 2/Trig </a:t>
            </a:r>
            <a:endParaRPr sz="2000" i="0" u="none" strike="noStrike" cap="none">
              <a:solidFill>
                <a:schemeClr val="dk1"/>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US History</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ELA (</a:t>
            </a:r>
            <a:r>
              <a:rPr lang="en-US" sz="2000">
                <a:solidFill>
                  <a:schemeClr val="dk1"/>
                </a:solidFill>
                <a:latin typeface="Proxima Nova"/>
                <a:ea typeface="Proxima Nova"/>
                <a:cs typeface="Proxima Nova"/>
                <a:sym typeface="Proxima Nova"/>
              </a:rPr>
              <a:t>Honors Option)</a:t>
            </a:r>
            <a:endParaRPr sz="2000" i="0" u="none" strike="noStrike" cap="none">
              <a:solidFill>
                <a:schemeClr val="dk1"/>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Spanish </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Physics</a:t>
            </a:r>
            <a:r>
              <a:rPr lang="en-US" sz="2000">
                <a:solidFill>
                  <a:schemeClr val="dk1"/>
                </a:solidFill>
                <a:latin typeface="Proxima Nova"/>
                <a:ea typeface="Proxima Nova"/>
                <a:cs typeface="Proxima Nova"/>
                <a:sym typeface="Proxima Nova"/>
              </a:rPr>
              <a:t>,</a:t>
            </a:r>
            <a:r>
              <a:rPr lang="en-US" sz="2000" i="0" u="none" strike="noStrike" cap="none">
                <a:solidFill>
                  <a:schemeClr val="dk1"/>
                </a:solidFill>
                <a:latin typeface="Proxima Nova"/>
                <a:ea typeface="Proxima Nova"/>
                <a:cs typeface="Proxima Nova"/>
                <a:sym typeface="Proxima Nova"/>
              </a:rPr>
              <a:t>Computer Science or Agriculture </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College Bound</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Arts &amp; P.E.</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Advisory</a:t>
            </a:r>
            <a:endParaRPr sz="2000" i="0" u="none" strike="noStrike" cap="none">
              <a:solidFill>
                <a:srgbClr val="000000"/>
              </a:solidFill>
              <a:latin typeface="Proxima Nova"/>
              <a:ea typeface="Proxima Nova"/>
              <a:cs typeface="Proxima Nova"/>
              <a:sym typeface="Proxima Nova"/>
            </a:endParaRPr>
          </a:p>
          <a:p>
            <a:pPr marL="400050" marR="0" lvl="1" indent="-241300" algn="l" rtl="0">
              <a:lnSpc>
                <a:spcPct val="100000"/>
              </a:lnSpc>
              <a:spcBef>
                <a:spcPts val="0"/>
              </a:spcBef>
              <a:spcAft>
                <a:spcPts val="0"/>
              </a:spcAft>
              <a:buClr>
                <a:schemeClr val="dk2"/>
              </a:buClr>
              <a:buSzPts val="2000"/>
              <a:buFont typeface="Proxima Nova"/>
              <a:buChar char="•"/>
            </a:pPr>
            <a:r>
              <a:rPr lang="en-US" sz="2000" i="0" u="none" strike="noStrike" cap="none">
                <a:solidFill>
                  <a:schemeClr val="dk1"/>
                </a:solidFill>
                <a:latin typeface="Proxima Nova"/>
                <a:ea typeface="Proxima Nova"/>
                <a:cs typeface="Proxima Nova"/>
                <a:sym typeface="Proxima Nova"/>
              </a:rPr>
              <a:t>AP Class</a:t>
            </a:r>
            <a:r>
              <a:rPr lang="en-US" sz="2000">
                <a:solidFill>
                  <a:schemeClr val="dk1"/>
                </a:solidFill>
                <a:latin typeface="Proxima Nova"/>
                <a:ea typeface="Proxima Nova"/>
                <a:cs typeface="Proxima Nova"/>
                <a:sym typeface="Proxima Nova"/>
              </a:rPr>
              <a:t> Options</a:t>
            </a:r>
            <a:endParaRPr sz="2000" i="0" u="none" strike="noStrike" cap="none">
              <a:solidFill>
                <a:srgbClr val="000000"/>
              </a:solidFill>
              <a:latin typeface="Proxima Nova"/>
              <a:ea typeface="Proxima Nova"/>
              <a:cs typeface="Proxima Nova"/>
              <a:sym typeface="Proxima Nova"/>
            </a:endParaRPr>
          </a:p>
        </p:txBody>
      </p:sp>
      <p:sp>
        <p:nvSpPr>
          <p:cNvPr id="376" name="Google Shape;376;p16"/>
          <p:cNvSpPr txBox="1"/>
          <p:nvPr/>
        </p:nvSpPr>
        <p:spPr>
          <a:xfrm>
            <a:off x="4251475" y="1147050"/>
            <a:ext cx="4311000" cy="4389000"/>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dk1"/>
              </a:buClr>
              <a:buSzPts val="400"/>
              <a:buFont typeface="Arial"/>
              <a:buNone/>
            </a:pPr>
            <a:r>
              <a:rPr lang="en-US" sz="2000" b="1" i="0" u="sng" strike="noStrike" cap="none">
                <a:solidFill>
                  <a:schemeClr val="dk1"/>
                </a:solidFill>
                <a:latin typeface="Arial"/>
                <a:ea typeface="Arial"/>
                <a:cs typeface="Arial"/>
                <a:sym typeface="Arial"/>
              </a:rPr>
              <a:t>12</a:t>
            </a:r>
            <a:r>
              <a:rPr lang="en-US" sz="2000" b="1" i="0" u="sng" strike="noStrike" cap="none" baseline="30000">
                <a:solidFill>
                  <a:schemeClr val="dk1"/>
                </a:solidFill>
                <a:latin typeface="Arial"/>
                <a:ea typeface="Arial"/>
                <a:cs typeface="Arial"/>
                <a:sym typeface="Arial"/>
              </a:rPr>
              <a:t>th</a:t>
            </a:r>
            <a:r>
              <a:rPr lang="en-US" sz="2000" b="1" i="0" u="sng" strike="noStrike" cap="none">
                <a:solidFill>
                  <a:schemeClr val="dk1"/>
                </a:solidFill>
                <a:latin typeface="Arial"/>
                <a:ea typeface="Arial"/>
                <a:cs typeface="Arial"/>
                <a:sym typeface="Arial"/>
              </a:rPr>
              <a:t> Grade:</a:t>
            </a:r>
            <a:endParaRPr sz="2000" b="0" i="0" u="none" strike="noStrike" cap="none">
              <a:solidFill>
                <a:srgbClr val="000000"/>
              </a:solidFill>
              <a:latin typeface="Arial"/>
              <a:ea typeface="Arial"/>
              <a:cs typeface="Arial"/>
              <a:sym typeface="Arial"/>
            </a:endParaRPr>
          </a:p>
          <a:p>
            <a:pPr marL="685800" marR="0" lvl="1" indent="-241300" algn="l" rtl="0">
              <a:lnSpc>
                <a:spcPct val="100000"/>
              </a:lnSpc>
              <a:spcBef>
                <a:spcPts val="120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Senior Seminar</a:t>
            </a:r>
            <a:endParaRPr sz="2000" b="0" i="0" u="none" strike="noStrike" cap="none">
              <a:solidFill>
                <a:srgbClr val="000000"/>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Pre-Calculus or Calculus </a:t>
            </a:r>
            <a:endParaRPr sz="2000" b="0" i="0" u="none" strike="noStrike" cap="none">
              <a:solidFill>
                <a:schemeClr val="dk1"/>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ELA</a:t>
            </a:r>
            <a:endParaRPr sz="2000" b="0" i="0" u="none" strike="noStrike" cap="none">
              <a:solidFill>
                <a:schemeClr val="dk1"/>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Government/Economics </a:t>
            </a:r>
            <a:endParaRPr sz="2000" b="0" i="0" u="none" strike="noStrike" cap="none">
              <a:solidFill>
                <a:srgbClr val="000000"/>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College Bound </a:t>
            </a:r>
            <a:endParaRPr sz="2000" b="0" i="0" u="none" strike="noStrike" cap="none">
              <a:solidFill>
                <a:srgbClr val="000000"/>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Agriculture</a:t>
            </a:r>
            <a:r>
              <a:rPr lang="en-US" sz="2000">
                <a:solidFill>
                  <a:schemeClr val="dk1"/>
                </a:solidFill>
              </a:rPr>
              <a:t>, </a:t>
            </a:r>
            <a:r>
              <a:rPr lang="en-US" sz="2000" b="0" i="0" u="none" strike="noStrike" cap="none">
                <a:solidFill>
                  <a:schemeClr val="dk1"/>
                </a:solidFill>
                <a:latin typeface="Arial"/>
                <a:ea typeface="Arial"/>
                <a:cs typeface="Arial"/>
                <a:sym typeface="Arial"/>
              </a:rPr>
              <a:t>Physics</a:t>
            </a:r>
            <a:r>
              <a:rPr lang="en-US" sz="2000">
                <a:solidFill>
                  <a:schemeClr val="dk1"/>
                </a:solidFill>
              </a:rPr>
              <a:t>, </a:t>
            </a:r>
            <a:r>
              <a:rPr lang="en-US" sz="2000" b="0" i="0" u="none" strike="noStrike" cap="none">
                <a:solidFill>
                  <a:schemeClr val="dk1"/>
                </a:solidFill>
                <a:latin typeface="Arial"/>
                <a:ea typeface="Arial"/>
                <a:cs typeface="Arial"/>
                <a:sym typeface="Arial"/>
              </a:rPr>
              <a:t>AP Bio</a:t>
            </a:r>
            <a:r>
              <a:rPr lang="en-US" sz="2000">
                <a:solidFill>
                  <a:schemeClr val="dk1"/>
                </a:solidFill>
              </a:rPr>
              <a:t>, </a:t>
            </a:r>
            <a:r>
              <a:rPr lang="en-US" sz="2000" b="0" i="0" u="none" strike="noStrike" cap="none">
                <a:solidFill>
                  <a:schemeClr val="dk1"/>
                </a:solidFill>
                <a:latin typeface="Arial"/>
                <a:ea typeface="Arial"/>
                <a:cs typeface="Arial"/>
                <a:sym typeface="Arial"/>
              </a:rPr>
              <a:t>or AP Environmental </a:t>
            </a:r>
            <a:endParaRPr sz="2000" b="0" i="0" u="none" strike="noStrike" cap="none">
              <a:solidFill>
                <a:schemeClr val="dk1"/>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AP Spanish </a:t>
            </a:r>
            <a:endParaRPr sz="2000" b="0" i="0" u="none" strike="noStrike" cap="none">
              <a:solidFill>
                <a:srgbClr val="000000"/>
              </a:solidFill>
              <a:latin typeface="Arial"/>
              <a:ea typeface="Arial"/>
              <a:cs typeface="Arial"/>
              <a:sym typeface="Arial"/>
            </a:endParaRPr>
          </a:p>
          <a:p>
            <a:pPr marL="685800" marR="0" lvl="1" indent="-241300" algn="l" rtl="0">
              <a:lnSpc>
                <a:spcPct val="100000"/>
              </a:lnSpc>
              <a:spcBef>
                <a:spcPts val="0"/>
              </a:spcBef>
              <a:spcAft>
                <a:spcPts val="0"/>
              </a:spcAft>
              <a:buClr>
                <a:schemeClr val="dk2"/>
              </a:buClr>
              <a:buSzPts val="2000"/>
              <a:buFont typeface="Arial"/>
              <a:buChar char="•"/>
            </a:pPr>
            <a:r>
              <a:rPr lang="en-US" sz="2000" b="0" i="0" u="none" strike="noStrike" cap="none">
                <a:solidFill>
                  <a:schemeClr val="dk1"/>
                </a:solidFill>
                <a:latin typeface="Arial"/>
                <a:ea typeface="Arial"/>
                <a:cs typeface="Arial"/>
                <a:sym typeface="Arial"/>
              </a:rPr>
              <a:t>P.E.</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377" name="Google Shape;377;p16"/>
          <p:cNvPicPr preferRelativeResize="0"/>
          <p:nvPr/>
        </p:nvPicPr>
        <p:blipFill rotWithShape="1">
          <a:blip r:embed="rId3">
            <a:alphaModFix/>
          </a:blip>
          <a:srcRect/>
          <a:stretch/>
        </p:blipFill>
        <p:spPr>
          <a:xfrm rot="-526799">
            <a:off x="2853202" y="4683825"/>
            <a:ext cx="2670898" cy="1854373"/>
          </a:xfrm>
          <a:prstGeom prst="rect">
            <a:avLst/>
          </a:prstGeom>
          <a:noFill/>
          <a:ln w="38100" cap="flat" cmpd="sng">
            <a:solidFill>
              <a:srgbClr val="000000"/>
            </a:solidFill>
            <a:prstDash val="solid"/>
            <a:round/>
            <a:headEnd type="none" w="sm" len="sm"/>
            <a:tailEnd type="none" w="sm" len="sm"/>
          </a:ln>
        </p:spPr>
      </p:pic>
      <p:pic>
        <p:nvPicPr>
          <p:cNvPr id="378" name="Google Shape;378;p16"/>
          <p:cNvPicPr preferRelativeResize="0"/>
          <p:nvPr/>
        </p:nvPicPr>
        <p:blipFill rotWithShape="1">
          <a:blip r:embed="rId4">
            <a:alphaModFix/>
          </a:blip>
          <a:srcRect t="14000" r="8079"/>
          <a:stretch/>
        </p:blipFill>
        <p:spPr>
          <a:xfrm rot="873156">
            <a:off x="5815837" y="4762422"/>
            <a:ext cx="2665549" cy="1660508"/>
          </a:xfrm>
          <a:prstGeom prst="rect">
            <a:avLst/>
          </a:prstGeom>
          <a:noFill/>
          <a:ln w="38100" cap="flat" cmpd="sng">
            <a:solidFill>
              <a:srgbClr val="000000"/>
            </a:solidFill>
            <a:prstDash val="solid"/>
            <a:round/>
            <a:headEnd type="none" w="sm" len="sm"/>
            <a:tailEnd type="none" w="sm" len="sm"/>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7"/>
          <p:cNvSpPr txBox="1">
            <a:spLocks noGrp="1"/>
          </p:cNvSpPr>
          <p:nvPr>
            <p:ph type="body" idx="1"/>
          </p:nvPr>
        </p:nvSpPr>
        <p:spPr>
          <a:xfrm>
            <a:off x="520600" y="2899525"/>
            <a:ext cx="5437500" cy="32958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Support Students In Monitoring Academic Goals</a:t>
            </a:r>
            <a:endParaRPr sz="1800">
              <a:latin typeface="Proxima Nova"/>
              <a:ea typeface="Proxima Nova"/>
              <a:cs typeface="Proxima Nova"/>
              <a:sym typeface="Proxima Nova"/>
            </a:endParaRPr>
          </a:p>
          <a:p>
            <a:pPr marL="285750" marR="0" lvl="0" indent="-298450" algn="l" rtl="0">
              <a:lnSpc>
                <a:spcPct val="100000"/>
              </a:lnSpc>
              <a:spcBef>
                <a:spcPts val="92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Support Students’ Social-Emotional Development</a:t>
            </a:r>
            <a:endParaRPr sz="1800">
              <a:latin typeface="Proxima Nova"/>
              <a:ea typeface="Proxima Nova"/>
              <a:cs typeface="Proxima Nova"/>
              <a:sym typeface="Proxima Nova"/>
            </a:endParaRPr>
          </a:p>
          <a:p>
            <a:pPr marL="285750" marR="0" lvl="0" indent="-298450" algn="l" rtl="0">
              <a:lnSpc>
                <a:spcPct val="100000"/>
              </a:lnSpc>
              <a:spcBef>
                <a:spcPts val="92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Promote Community Service</a:t>
            </a:r>
            <a:r>
              <a:rPr lang="en-US" sz="1800" i="1">
                <a:solidFill>
                  <a:schemeClr val="dk1"/>
                </a:solidFill>
                <a:latin typeface="Proxima Nova"/>
                <a:ea typeface="Proxima Nova"/>
                <a:cs typeface="Proxima Nova"/>
                <a:sym typeface="Proxima Nova"/>
              </a:rPr>
              <a:t> from Student Initiatives</a:t>
            </a:r>
            <a:endParaRPr sz="1800">
              <a:latin typeface="Proxima Nova"/>
              <a:ea typeface="Proxima Nova"/>
              <a:cs typeface="Proxima Nova"/>
              <a:sym typeface="Proxima Nova"/>
            </a:endParaRPr>
          </a:p>
          <a:p>
            <a:pPr marL="0" marR="0" lvl="0" indent="0" algn="l" rtl="0">
              <a:lnSpc>
                <a:spcPct val="115000"/>
              </a:lnSpc>
              <a:spcBef>
                <a:spcPts val="920"/>
              </a:spcBef>
              <a:spcAft>
                <a:spcPts val="0"/>
              </a:spcAft>
              <a:buClr>
                <a:schemeClr val="dk1"/>
              </a:buClr>
              <a:buSzPts val="400"/>
              <a:buFont typeface="Arial"/>
              <a:buNone/>
            </a:pPr>
            <a:r>
              <a:rPr lang="en-US" sz="1800" i="0" u="none" strike="noStrike" cap="none">
                <a:solidFill>
                  <a:schemeClr val="dk1"/>
                </a:solidFill>
                <a:latin typeface="Proxima Nova"/>
                <a:ea typeface="Proxima Nova"/>
                <a:cs typeface="Proxima Nova"/>
                <a:sym typeface="Proxima Nova"/>
              </a:rPr>
              <a:t>HS Advisors are drawn from the middle and high school staff, in order to keep the size of the groups small.  Students </a:t>
            </a:r>
            <a:r>
              <a:rPr lang="en-US" sz="1800">
                <a:solidFill>
                  <a:schemeClr val="dk1"/>
                </a:solidFill>
                <a:latin typeface="Proxima Nova"/>
                <a:ea typeface="Proxima Nova"/>
                <a:cs typeface="Proxima Nova"/>
                <a:sym typeface="Proxima Nova"/>
              </a:rPr>
              <a:t>i</a:t>
            </a:r>
            <a:r>
              <a:rPr lang="en-US" sz="1800" i="0" u="none" strike="noStrike" cap="none">
                <a:solidFill>
                  <a:schemeClr val="dk1"/>
                </a:solidFill>
                <a:latin typeface="Proxima Nova"/>
                <a:ea typeface="Proxima Nova"/>
                <a:cs typeface="Proxima Nova"/>
                <a:sym typeface="Proxima Nova"/>
              </a:rPr>
              <a:t>n 9</a:t>
            </a:r>
            <a:r>
              <a:rPr lang="en-US" sz="1800" i="0" u="none" strike="noStrike" cap="none" baseline="30000">
                <a:solidFill>
                  <a:schemeClr val="dk1"/>
                </a:solidFill>
                <a:latin typeface="Proxima Nova"/>
                <a:ea typeface="Proxima Nova"/>
                <a:cs typeface="Proxima Nova"/>
                <a:sym typeface="Proxima Nova"/>
              </a:rPr>
              <a:t>th</a:t>
            </a:r>
            <a:r>
              <a:rPr lang="en-US" sz="1800" i="0" u="none" strike="noStrike" cap="none">
                <a:solidFill>
                  <a:schemeClr val="dk1"/>
                </a:solidFill>
                <a:latin typeface="Proxima Nova"/>
                <a:ea typeface="Proxima Nova"/>
                <a:cs typeface="Proxima Nova"/>
                <a:sym typeface="Proxima Nova"/>
              </a:rPr>
              <a:t> and 10</a:t>
            </a:r>
            <a:r>
              <a:rPr lang="en-US" sz="1800" i="0" u="none" strike="noStrike" cap="none" baseline="30000">
                <a:solidFill>
                  <a:schemeClr val="dk1"/>
                </a:solidFill>
                <a:latin typeface="Proxima Nova"/>
                <a:ea typeface="Proxima Nova"/>
                <a:cs typeface="Proxima Nova"/>
                <a:sym typeface="Proxima Nova"/>
              </a:rPr>
              <a:t>th</a:t>
            </a:r>
            <a:r>
              <a:rPr lang="en-US" sz="1800" i="0" u="none" strike="noStrike" cap="none">
                <a:solidFill>
                  <a:schemeClr val="dk1"/>
                </a:solidFill>
                <a:latin typeface="Proxima Nova"/>
                <a:ea typeface="Proxima Nova"/>
                <a:cs typeface="Proxima Nova"/>
                <a:sym typeface="Proxima Nova"/>
              </a:rPr>
              <a:t> grades start every day with advisory</a:t>
            </a:r>
            <a:r>
              <a:rPr lang="en-US" sz="1800">
                <a:solidFill>
                  <a:schemeClr val="dk1"/>
                </a:solidFill>
                <a:latin typeface="Proxima Nova"/>
                <a:ea typeface="Proxima Nova"/>
                <a:cs typeface="Proxima Nova"/>
                <a:sym typeface="Proxima Nova"/>
              </a:rPr>
              <a:t>, and 11</a:t>
            </a:r>
            <a:r>
              <a:rPr lang="en-US" sz="1800" baseline="30000">
                <a:solidFill>
                  <a:schemeClr val="dk1"/>
                </a:solidFill>
                <a:latin typeface="Proxima Nova"/>
                <a:ea typeface="Proxima Nova"/>
                <a:cs typeface="Proxima Nova"/>
                <a:sym typeface="Proxima Nova"/>
              </a:rPr>
              <a:t>th</a:t>
            </a:r>
            <a:r>
              <a:rPr lang="en-US" sz="1800">
                <a:solidFill>
                  <a:schemeClr val="dk1"/>
                </a:solidFill>
                <a:latin typeface="Proxima Nova"/>
                <a:ea typeface="Proxima Nova"/>
                <a:cs typeface="Proxima Nova"/>
                <a:sym typeface="Proxima Nova"/>
              </a:rPr>
              <a:t> grade with homeroom. </a:t>
            </a:r>
            <a:r>
              <a:rPr lang="en-US" sz="1800" i="0" u="none" strike="noStrike" cap="none">
                <a:solidFill>
                  <a:schemeClr val="dk1"/>
                </a:solidFill>
                <a:latin typeface="Proxima Nova"/>
                <a:ea typeface="Proxima Nova"/>
                <a:cs typeface="Proxima Nova"/>
                <a:sym typeface="Proxima Nova"/>
              </a:rPr>
              <a:t>12</a:t>
            </a:r>
            <a:r>
              <a:rPr lang="en-US" sz="1800" i="0" u="none" strike="noStrike" cap="none" baseline="30000">
                <a:solidFill>
                  <a:schemeClr val="dk1"/>
                </a:solidFill>
                <a:latin typeface="Proxima Nova"/>
                <a:ea typeface="Proxima Nova"/>
                <a:cs typeface="Proxima Nova"/>
                <a:sym typeface="Proxima Nova"/>
              </a:rPr>
              <a:t>th</a:t>
            </a:r>
            <a:r>
              <a:rPr lang="en-US" sz="1800" i="0" u="none" strike="noStrike" cap="none">
                <a:solidFill>
                  <a:schemeClr val="dk1"/>
                </a:solidFill>
                <a:latin typeface="Proxima Nova"/>
                <a:ea typeface="Proxima Nova"/>
                <a:cs typeface="Proxima Nova"/>
                <a:sym typeface="Proxima Nova"/>
              </a:rPr>
              <a:t> graders have Senior Seminar to address</a:t>
            </a:r>
            <a:r>
              <a:rPr lang="en-US" sz="1800">
                <a:solidFill>
                  <a:schemeClr val="dk1"/>
                </a:solidFill>
                <a:latin typeface="Proxima Nova"/>
                <a:ea typeface="Proxima Nova"/>
                <a:cs typeface="Proxima Nova"/>
                <a:sym typeface="Proxima Nova"/>
              </a:rPr>
              <a:t>  s</a:t>
            </a:r>
            <a:r>
              <a:rPr lang="en-US" sz="1800" i="0" u="none" strike="noStrike" cap="none">
                <a:solidFill>
                  <a:schemeClr val="dk1"/>
                </a:solidFill>
                <a:latin typeface="Proxima Nova"/>
                <a:ea typeface="Proxima Nova"/>
                <a:cs typeface="Proxima Nova"/>
                <a:sym typeface="Proxima Nova"/>
              </a:rPr>
              <a:t>enior-specific issues, plans, college applications and scholarship essays, among other things.</a:t>
            </a:r>
            <a:endParaRPr sz="1800">
              <a:latin typeface="Proxima Nova"/>
              <a:ea typeface="Proxima Nova"/>
              <a:cs typeface="Proxima Nova"/>
              <a:sym typeface="Proxima Nova"/>
            </a:endParaRPr>
          </a:p>
        </p:txBody>
      </p:sp>
      <p:sp>
        <p:nvSpPr>
          <p:cNvPr id="384" name="Google Shape;384;p17"/>
          <p:cNvSpPr txBox="1"/>
          <p:nvPr/>
        </p:nvSpPr>
        <p:spPr>
          <a:xfrm>
            <a:off x="609600" y="381000"/>
            <a:ext cx="76200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Advisories</a:t>
            </a:r>
            <a:endParaRPr sz="1400" i="0" u="none" strike="noStrike" cap="none">
              <a:solidFill>
                <a:srgbClr val="000000"/>
              </a:solidFill>
              <a:latin typeface="Proxima Nova"/>
              <a:ea typeface="Proxima Nova"/>
              <a:cs typeface="Proxima Nova"/>
              <a:sym typeface="Proxima Nova"/>
            </a:endParaRPr>
          </a:p>
        </p:txBody>
      </p:sp>
      <p:sp>
        <p:nvSpPr>
          <p:cNvPr id="385" name="Google Shape;385;p17"/>
          <p:cNvSpPr txBox="1"/>
          <p:nvPr/>
        </p:nvSpPr>
        <p:spPr>
          <a:xfrm>
            <a:off x="432250" y="1326875"/>
            <a:ext cx="5614200" cy="147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600"/>
              <a:buFont typeface="Helvetica Neue"/>
              <a:buNone/>
            </a:pPr>
            <a:r>
              <a:rPr lang="en-US" sz="1800" i="0" u="none" strike="noStrike" cap="none">
                <a:solidFill>
                  <a:schemeClr val="dk1"/>
                </a:solidFill>
                <a:latin typeface="Proxima Nova"/>
                <a:ea typeface="Proxima Nova"/>
                <a:cs typeface="Proxima Nova"/>
                <a:sym typeface="Proxima Nova"/>
              </a:rPr>
              <a:t>The  advisory  program  focuses   on creating  a safe  space   where  advisors   can  enhance students’ social-emotional    development   and  work on team -building.  Three  major goals  guide  the  work  of Advisory:</a:t>
            </a:r>
            <a:endParaRPr sz="1800" i="0" u="none" strike="noStrike" cap="none">
              <a:solidFill>
                <a:srgbClr val="000000"/>
              </a:solidFill>
              <a:latin typeface="Proxima Nova"/>
              <a:ea typeface="Proxima Nova"/>
              <a:cs typeface="Proxima Nova"/>
              <a:sym typeface="Proxima Nova"/>
            </a:endParaRPr>
          </a:p>
        </p:txBody>
      </p:sp>
      <p:sp>
        <p:nvSpPr>
          <p:cNvPr id="386" name="Google Shape;386;p17"/>
          <p:cNvSpPr txBox="1"/>
          <p:nvPr/>
        </p:nvSpPr>
        <p:spPr>
          <a:xfrm>
            <a:off x="5112325" y="1221975"/>
            <a:ext cx="3466500" cy="18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7" name="Google Shape;387;p17"/>
          <p:cNvPicPr preferRelativeResize="0"/>
          <p:nvPr/>
        </p:nvPicPr>
        <p:blipFill rotWithShape="1">
          <a:blip r:embed="rId3">
            <a:alphaModFix/>
          </a:blip>
          <a:srcRect/>
          <a:stretch/>
        </p:blipFill>
        <p:spPr>
          <a:xfrm rot="508969">
            <a:off x="6476525" y="1470875"/>
            <a:ext cx="2140999" cy="2541977"/>
          </a:xfrm>
          <a:prstGeom prst="rect">
            <a:avLst/>
          </a:prstGeom>
          <a:noFill/>
          <a:ln w="38100" cap="flat" cmpd="sng">
            <a:solidFill>
              <a:srgbClr val="000000"/>
            </a:solidFill>
            <a:prstDash val="solid"/>
            <a:round/>
            <a:headEnd type="none" w="sm" len="sm"/>
            <a:tailEnd type="none" w="sm" len="sm"/>
          </a:ln>
        </p:spPr>
      </p:pic>
      <p:pic>
        <p:nvPicPr>
          <p:cNvPr id="388" name="Google Shape;388;p17"/>
          <p:cNvPicPr preferRelativeResize="0"/>
          <p:nvPr/>
        </p:nvPicPr>
        <p:blipFill rotWithShape="1">
          <a:blip r:embed="rId4">
            <a:alphaModFix/>
          </a:blip>
          <a:srcRect/>
          <a:stretch/>
        </p:blipFill>
        <p:spPr>
          <a:xfrm rot="-400101">
            <a:off x="6141326" y="4027925"/>
            <a:ext cx="2362200" cy="1771650"/>
          </a:xfrm>
          <a:prstGeom prst="rect">
            <a:avLst/>
          </a:prstGeom>
          <a:noFill/>
          <a:ln w="38100" cap="flat" cmpd="sng">
            <a:solidFill>
              <a:srgbClr val="000000"/>
            </a:solidFill>
            <a:prstDash val="solid"/>
            <a:round/>
            <a:headEnd type="none" w="sm" len="sm"/>
            <a:tailEnd type="none" w="sm" len="sm"/>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8"/>
          <p:cNvSpPr txBox="1"/>
          <p:nvPr/>
        </p:nvSpPr>
        <p:spPr>
          <a:xfrm>
            <a:off x="609600" y="457200"/>
            <a:ext cx="71412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AP Courses</a:t>
            </a:r>
            <a:endParaRPr sz="1400" i="0" u="none" strike="noStrike" cap="none">
              <a:solidFill>
                <a:srgbClr val="000000"/>
              </a:solidFill>
              <a:latin typeface="Proxima Nova"/>
              <a:ea typeface="Proxima Nova"/>
              <a:cs typeface="Proxima Nova"/>
              <a:sym typeface="Proxima Nova"/>
            </a:endParaRPr>
          </a:p>
        </p:txBody>
      </p:sp>
      <p:sp>
        <p:nvSpPr>
          <p:cNvPr id="394" name="Google Shape;394;p18"/>
          <p:cNvSpPr txBox="1"/>
          <p:nvPr/>
        </p:nvSpPr>
        <p:spPr>
          <a:xfrm>
            <a:off x="401300" y="1357175"/>
            <a:ext cx="4354500" cy="36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00"/>
              <a:buFont typeface="Arial"/>
              <a:buNone/>
            </a:pPr>
            <a:r>
              <a:rPr lang="en-US" sz="2000" b="1" i="0" u="none" strike="noStrike" cap="none">
                <a:solidFill>
                  <a:schemeClr val="dk1"/>
                </a:solidFill>
                <a:latin typeface="Proxima Nova"/>
                <a:ea typeface="Proxima Nova"/>
                <a:cs typeface="Proxima Nova"/>
                <a:sym typeface="Proxima Nova"/>
              </a:rPr>
              <a:t>Advanced  Placement   Courses:</a:t>
            </a:r>
            <a:endParaRPr sz="20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000"/>
              </a:spcBef>
              <a:spcAft>
                <a:spcPts val="0"/>
              </a:spcAft>
              <a:buClr>
                <a:schemeClr val="dk1"/>
              </a:buClr>
              <a:buSzPts val="450"/>
              <a:buFont typeface="Arial"/>
              <a:buNone/>
            </a:pPr>
            <a:r>
              <a:rPr lang="en-US" sz="2000" i="0" u="none" strike="noStrike" cap="none">
                <a:solidFill>
                  <a:srgbClr val="000000"/>
                </a:solidFill>
                <a:latin typeface="Proxima Nova"/>
                <a:ea typeface="Proxima Nova"/>
                <a:cs typeface="Proxima Nova"/>
                <a:sym typeface="Proxima Nova"/>
              </a:rPr>
              <a:t>Students are encouraged to take AP classes, to challenge themselves and develop a competitive transcript that will attract the college of their choice.</a:t>
            </a:r>
            <a:endParaRPr sz="20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000"/>
              </a:spcBef>
              <a:spcAft>
                <a:spcPts val="0"/>
              </a:spcAft>
              <a:buClr>
                <a:schemeClr val="dk1"/>
              </a:buClr>
              <a:buSzPts val="450"/>
              <a:buFont typeface="Arial"/>
              <a:buNone/>
            </a:pPr>
            <a:r>
              <a:rPr lang="en-US" sz="2000" i="0" u="none" strike="noStrike" cap="none">
                <a:solidFill>
                  <a:srgbClr val="000000"/>
                </a:solidFill>
                <a:latin typeface="Proxima Nova"/>
                <a:ea typeface="Proxima Nova"/>
                <a:cs typeface="Proxima Nova"/>
                <a:sym typeface="Proxima Nova"/>
              </a:rPr>
              <a:t>Advisors will inform students when there is an option to do higher level work in a particular class. Because classes are weighted, a student’s rank in the graduating class will reflect the level of difficulty of his or her coursework.</a:t>
            </a:r>
            <a:endParaRPr sz="20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FF0000"/>
              </a:buClr>
              <a:buSzPts val="1400"/>
              <a:buFont typeface="Arial"/>
              <a:buNone/>
            </a:pPr>
            <a:endParaRPr sz="1400" b="1" i="0" u="none" strike="noStrike" cap="none">
              <a:solidFill>
                <a:srgbClr val="000000"/>
              </a:solidFill>
              <a:latin typeface="Helvetica Neue"/>
              <a:ea typeface="Helvetica Neue"/>
              <a:cs typeface="Helvetica Neue"/>
              <a:sym typeface="Helvetica Neue"/>
            </a:endParaRPr>
          </a:p>
        </p:txBody>
      </p:sp>
      <p:sp>
        <p:nvSpPr>
          <p:cNvPr id="395" name="Google Shape;395;p18"/>
          <p:cNvSpPr txBox="1">
            <a:spLocks noGrp="1"/>
          </p:cNvSpPr>
          <p:nvPr>
            <p:ph type="body" idx="1"/>
          </p:nvPr>
        </p:nvSpPr>
        <p:spPr>
          <a:xfrm>
            <a:off x="4841625" y="1552799"/>
            <a:ext cx="3505200" cy="43737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50000"/>
              </a:lnSpc>
              <a:spcBef>
                <a:spcPts val="0"/>
              </a:spcBef>
              <a:spcAft>
                <a:spcPts val="0"/>
              </a:spcAft>
              <a:buClr>
                <a:schemeClr val="dk1"/>
              </a:buClr>
              <a:buSzPts val="2000"/>
              <a:buFont typeface="Proxima Nova"/>
              <a:buChar char="●"/>
            </a:pPr>
            <a:r>
              <a:rPr lang="en-US" sz="2000" i="1" u="none" strike="noStrike" cap="none">
                <a:solidFill>
                  <a:schemeClr val="dk1"/>
                </a:solidFill>
                <a:latin typeface="Proxima Nova"/>
                <a:ea typeface="Proxima Nova"/>
                <a:cs typeface="Proxima Nova"/>
                <a:sym typeface="Proxima Nova"/>
              </a:rPr>
              <a:t>Biology</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u="none" strike="noStrike" cap="none">
                <a:solidFill>
                  <a:schemeClr val="dk1"/>
                </a:solidFill>
                <a:latin typeface="Proxima Nova"/>
                <a:ea typeface="Proxima Nova"/>
                <a:cs typeface="Proxima Nova"/>
                <a:sym typeface="Proxima Nova"/>
              </a:rPr>
              <a:t>World History</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a:solidFill>
                  <a:schemeClr val="dk1"/>
                </a:solidFill>
                <a:latin typeface="Proxima Nova"/>
                <a:ea typeface="Proxima Nova"/>
                <a:cs typeface="Proxima Nova"/>
                <a:sym typeface="Proxima Nova"/>
              </a:rPr>
              <a:t>Spanish Language</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u="none" strike="noStrike" cap="none">
                <a:solidFill>
                  <a:schemeClr val="dk1"/>
                </a:solidFill>
                <a:latin typeface="Proxima Nova"/>
                <a:ea typeface="Proxima Nova"/>
                <a:cs typeface="Proxima Nova"/>
                <a:sym typeface="Proxima Nova"/>
              </a:rPr>
              <a:t>U.S. History</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u="none" strike="noStrike" cap="none">
                <a:solidFill>
                  <a:schemeClr val="dk1"/>
                </a:solidFill>
                <a:latin typeface="Proxima Nova"/>
                <a:ea typeface="Proxima Nova"/>
                <a:cs typeface="Proxima Nova"/>
                <a:sym typeface="Proxima Nova"/>
              </a:rPr>
              <a:t>English Literature </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a:solidFill>
                  <a:schemeClr val="dk1"/>
                </a:solidFill>
                <a:latin typeface="Proxima Nova"/>
                <a:ea typeface="Proxima Nova"/>
                <a:cs typeface="Proxima Nova"/>
                <a:sym typeface="Proxima Nova"/>
              </a:rPr>
              <a:t>Computer Science</a:t>
            </a:r>
            <a:endParaRPr sz="2000">
              <a:latin typeface="Proxima Nova"/>
              <a:ea typeface="Proxima Nova"/>
              <a:cs typeface="Proxima Nova"/>
              <a:sym typeface="Proxima Nova"/>
            </a:endParaRPr>
          </a:p>
          <a:p>
            <a:pPr marL="457200" marR="0" lvl="0" indent="-368300" algn="l" rtl="0">
              <a:lnSpc>
                <a:spcPct val="150000"/>
              </a:lnSpc>
              <a:spcBef>
                <a:spcPts val="1000"/>
              </a:spcBef>
              <a:spcAft>
                <a:spcPts val="0"/>
              </a:spcAft>
              <a:buClr>
                <a:schemeClr val="dk1"/>
              </a:buClr>
              <a:buSzPts val="2000"/>
              <a:buFont typeface="Proxima Nova"/>
              <a:buChar char="●"/>
            </a:pPr>
            <a:r>
              <a:rPr lang="en-US" sz="2000" i="1">
                <a:solidFill>
                  <a:schemeClr val="dk1"/>
                </a:solidFill>
                <a:latin typeface="Proxima Nova"/>
                <a:ea typeface="Proxima Nova"/>
                <a:cs typeface="Proxima Nova"/>
                <a:sym typeface="Proxima Nova"/>
              </a:rPr>
              <a:t>Environmental Science</a:t>
            </a:r>
            <a:endParaRPr sz="2000">
              <a:latin typeface="Proxima Nova"/>
              <a:ea typeface="Proxima Nova"/>
              <a:cs typeface="Proxima Nova"/>
              <a:sym typeface="Proxima Nova"/>
            </a:endParaRPr>
          </a:p>
          <a:p>
            <a:pPr marL="342900" marR="0" lvl="0" indent="-215900" algn="l" rtl="0">
              <a:lnSpc>
                <a:spcPct val="100000"/>
              </a:lnSpc>
              <a:spcBef>
                <a:spcPts val="1000"/>
              </a:spcBef>
              <a:spcAft>
                <a:spcPts val="0"/>
              </a:spcAft>
              <a:buClr>
                <a:schemeClr val="dk1"/>
              </a:buClr>
              <a:buSzPts val="1800"/>
              <a:buFont typeface="Arial"/>
              <a:buNone/>
            </a:pPr>
            <a:r>
              <a:rPr lang="en-US" sz="1800" b="1" i="1" u="none" strike="noStrike" cap="none">
                <a:solidFill>
                  <a:schemeClr val="dk1"/>
                </a:solidFill>
                <a:latin typeface="Helvetica Neue"/>
                <a:ea typeface="Helvetica Neue"/>
                <a:cs typeface="Helvetica Neue"/>
                <a:sym typeface="Helvetica Neue"/>
              </a:rPr>
              <a:t>	 </a:t>
            </a:r>
            <a:endParaRPr sz="1800" b="1" i="1" u="none" strike="noStrike" cap="none">
              <a:solidFill>
                <a:srgbClr val="FF0000"/>
              </a:solidFill>
              <a:latin typeface="Helvetica Neue"/>
              <a:ea typeface="Helvetica Neue"/>
              <a:cs typeface="Helvetica Neue"/>
              <a:sym typeface="Helvetica Neue"/>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4"/>
          <p:cNvSpPr txBox="1">
            <a:spLocks noGrp="1"/>
          </p:cNvSpPr>
          <p:nvPr>
            <p:ph type="body" idx="1"/>
          </p:nvPr>
        </p:nvSpPr>
        <p:spPr>
          <a:xfrm>
            <a:off x="375920" y="1219200"/>
            <a:ext cx="7886112" cy="5257800"/>
          </a:xfrm>
          <a:prstGeom prst="rect">
            <a:avLst/>
          </a:prstGeom>
          <a:noFill/>
          <a:ln>
            <a:noFill/>
          </a:ln>
        </p:spPr>
        <p:txBody>
          <a:bodyPr spcFirstLastPara="1" wrap="square" lIns="91425" tIns="45700" rIns="91425" bIns="45700" anchor="t" anchorCtr="0">
            <a:noAutofit/>
          </a:bodyPr>
          <a:lstStyle/>
          <a:p>
            <a:pPr marL="285750" marR="0" lvl="0" indent="-289115" algn="l" rtl="0">
              <a:lnSpc>
                <a:spcPct val="90000"/>
              </a:lnSpc>
              <a:spcBef>
                <a:spcPts val="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Robotics Club</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Tech Crew</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Rensizzle</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Sports Teams</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a:solidFill>
                  <a:schemeClr val="dk1"/>
                </a:solidFill>
                <a:latin typeface="Proxima Nova"/>
                <a:ea typeface="Proxima Nova"/>
                <a:cs typeface="Proxima Nova"/>
                <a:sym typeface="Proxima Nova"/>
              </a:rPr>
              <a:t>Sewing Club</a:t>
            </a:r>
            <a:endParaRPr sz="1800" i="1" u="none" strike="noStrike" cap="none">
              <a:solidFill>
                <a:schemeClr val="dk1"/>
              </a:solidFill>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Student </a:t>
            </a:r>
            <a:r>
              <a:rPr lang="en-US" sz="1800" i="1">
                <a:solidFill>
                  <a:schemeClr val="dk1"/>
                </a:solidFill>
                <a:latin typeface="Proxima Nova"/>
                <a:ea typeface="Proxima Nova"/>
                <a:cs typeface="Proxima Nova"/>
                <a:sym typeface="Proxima Nova"/>
              </a:rPr>
              <a:t>Government</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Peer Mediation</a:t>
            </a:r>
            <a:endParaRPr sz="1800" i="1" u="none" strike="noStrike" cap="none">
              <a:solidFill>
                <a:schemeClr val="dk1"/>
              </a:solidFill>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Yearbook Committee</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Future Farmers of America</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National Honor Society</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a:solidFill>
                  <a:schemeClr val="dk1"/>
                </a:solidFill>
                <a:latin typeface="Proxima Nova"/>
                <a:ea typeface="Proxima Nova"/>
                <a:cs typeface="Proxima Nova"/>
                <a:sym typeface="Proxima Nova"/>
              </a:rPr>
              <a:t>Sociedad Honoraria Hispánica</a:t>
            </a:r>
            <a:endParaRPr sz="1800" i="1">
              <a:solidFill>
                <a:schemeClr val="dk1"/>
              </a:solidFill>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Curtain Up! Drama Club</a:t>
            </a:r>
            <a:endParaRPr sz="1800" i="1" u="none" strike="noStrike" cap="none">
              <a:solidFill>
                <a:schemeClr val="dk1"/>
              </a:solidFill>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u="none" strike="noStrike" cap="none">
                <a:solidFill>
                  <a:schemeClr val="dk1"/>
                </a:solidFill>
                <a:latin typeface="Proxima Nova"/>
                <a:ea typeface="Proxima Nova"/>
                <a:cs typeface="Proxima Nova"/>
                <a:sym typeface="Proxima Nova"/>
              </a:rPr>
              <a:t>Jazz Band</a:t>
            </a:r>
            <a:endParaRPr sz="1800">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a:solidFill>
                  <a:schemeClr val="dk1"/>
                </a:solidFill>
                <a:latin typeface="Proxima Nova"/>
                <a:ea typeface="Proxima Nova"/>
                <a:cs typeface="Proxima Nova"/>
                <a:sym typeface="Proxima Nova"/>
              </a:rPr>
              <a:t>Photography, Graphic Novel, Computer Animation…</a:t>
            </a:r>
            <a:endParaRPr sz="1800" i="1" u="none" strike="noStrike" cap="none">
              <a:solidFill>
                <a:schemeClr val="dk1"/>
              </a:solidFill>
              <a:latin typeface="Proxima Nova"/>
              <a:ea typeface="Proxima Nova"/>
              <a:cs typeface="Proxima Nova"/>
              <a:sym typeface="Proxima Nova"/>
            </a:endParaRPr>
          </a:p>
          <a:p>
            <a:pPr marL="285750" marR="0" lvl="0" indent="-289115" algn="l" rtl="0">
              <a:lnSpc>
                <a:spcPct val="90000"/>
              </a:lnSpc>
              <a:spcBef>
                <a:spcPts val="930"/>
              </a:spcBef>
              <a:spcAft>
                <a:spcPts val="0"/>
              </a:spcAft>
              <a:buClr>
                <a:schemeClr val="dk1"/>
              </a:buClr>
              <a:buSzPts val="1800"/>
              <a:buFont typeface="Proxima Nova"/>
              <a:buChar char="•"/>
            </a:pPr>
            <a:r>
              <a:rPr lang="en-US" sz="1800" i="1">
                <a:solidFill>
                  <a:schemeClr val="dk1"/>
                </a:solidFill>
                <a:latin typeface="Proxima Nova"/>
                <a:ea typeface="Proxima Nova"/>
                <a:cs typeface="Proxima Nova"/>
                <a:sym typeface="Proxima Nova"/>
              </a:rPr>
              <a:t>Have another idea? Let us know!</a:t>
            </a:r>
            <a:endParaRPr sz="1800">
              <a:latin typeface="Proxima Nova"/>
              <a:ea typeface="Proxima Nova"/>
              <a:cs typeface="Proxima Nova"/>
              <a:sym typeface="Proxima Nova"/>
            </a:endParaRPr>
          </a:p>
        </p:txBody>
      </p:sp>
      <p:sp>
        <p:nvSpPr>
          <p:cNvPr id="401" name="Google Shape;401;p24"/>
          <p:cNvSpPr txBox="1"/>
          <p:nvPr/>
        </p:nvSpPr>
        <p:spPr>
          <a:xfrm>
            <a:off x="609600" y="381000"/>
            <a:ext cx="7283100" cy="685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900"/>
              <a:buFont typeface="Helvetica Neue"/>
              <a:buNone/>
            </a:pPr>
            <a:r>
              <a:rPr lang="en-US" sz="3600" b="1" i="0" u="none" strike="noStrike" cap="none">
                <a:solidFill>
                  <a:schemeClr val="dk1"/>
                </a:solidFill>
                <a:latin typeface="Proxima Nova"/>
                <a:ea typeface="Proxima Nova"/>
                <a:cs typeface="Proxima Nova"/>
                <a:sym typeface="Proxima Nova"/>
              </a:rPr>
              <a:t>Extracurricular Activities</a:t>
            </a:r>
            <a:endParaRPr sz="1400" i="0" u="none" strike="noStrike" cap="none">
              <a:solidFill>
                <a:srgbClr val="000000"/>
              </a:solidFill>
              <a:latin typeface="Proxima Nova"/>
              <a:ea typeface="Proxima Nova"/>
              <a:cs typeface="Proxima Nova"/>
              <a:sym typeface="Proxima Nova"/>
            </a:endParaRPr>
          </a:p>
        </p:txBody>
      </p:sp>
      <p:pic>
        <p:nvPicPr>
          <p:cNvPr id="402" name="Google Shape;402;p24"/>
          <p:cNvPicPr preferRelativeResize="0"/>
          <p:nvPr/>
        </p:nvPicPr>
        <p:blipFill rotWithShape="1">
          <a:blip r:embed="rId3">
            <a:alphaModFix/>
          </a:blip>
          <a:srcRect/>
          <a:stretch/>
        </p:blipFill>
        <p:spPr>
          <a:xfrm rot="1392310">
            <a:off x="4448845" y="2028884"/>
            <a:ext cx="3728010" cy="2611981"/>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6"/>
        <p:cNvGrpSpPr/>
        <p:nvPr/>
      </p:nvGrpSpPr>
      <p:grpSpPr>
        <a:xfrm>
          <a:off x="0" y="0"/>
          <a:ext cx="0" cy="0"/>
          <a:chOff x="0" y="0"/>
          <a:chExt cx="0" cy="0"/>
        </a:xfrm>
      </p:grpSpPr>
      <p:sp>
        <p:nvSpPr>
          <p:cNvPr id="407" name="Google Shape;407;gcaa92861f1_1_200"/>
          <p:cNvSpPr txBox="1">
            <a:spLocks noGrp="1"/>
          </p:cNvSpPr>
          <p:nvPr>
            <p:ph type="ctrTitle"/>
          </p:nvPr>
        </p:nvSpPr>
        <p:spPr>
          <a:xfrm>
            <a:off x="2086350" y="1361875"/>
            <a:ext cx="4971300" cy="2358900"/>
          </a:xfrm>
          <a:prstGeom prst="rect">
            <a:avLst/>
          </a:prstGeom>
          <a:solidFill>
            <a:schemeClr val="lt2"/>
          </a:solidFill>
          <a:ln w="19050" cap="flat" cmpd="sng">
            <a:solidFill>
              <a:schemeClr val="lt1"/>
            </a:solidFill>
            <a:prstDash val="dashDot"/>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US" b="1">
                <a:latin typeface="Comfortaa"/>
                <a:ea typeface="Comfortaa"/>
                <a:cs typeface="Comfortaa"/>
                <a:sym typeface="Comforta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TRCS </a:t>
            </a:r>
            <a:endParaRPr b="1">
              <a:latin typeface="Comfortaa"/>
              <a:ea typeface="Comfortaa"/>
              <a:cs typeface="Comfortaa"/>
              <a:sym typeface="Comforta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lvl="0" indent="0" algn="ctr" rtl="0">
              <a:spcBef>
                <a:spcPts val="0"/>
              </a:spcBef>
              <a:spcAft>
                <a:spcPts val="0"/>
              </a:spcAft>
              <a:buNone/>
            </a:pPr>
            <a:r>
              <a:rPr lang="en-US" b="1">
                <a:latin typeface="Comfortaa"/>
                <a:ea typeface="Comfortaa"/>
                <a:cs typeface="Comfortaa"/>
                <a:sym typeface="Comforta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High</a:t>
            </a:r>
            <a:r>
              <a:rPr lang="en-US" b="1">
                <a:latin typeface="Comfortaa"/>
                <a:ea typeface="Comfortaa"/>
                <a:cs typeface="Comfortaa"/>
                <a:sym typeface="Comfortaa"/>
              </a:rPr>
              <a:t> School UnWrapped 2021</a:t>
            </a:r>
            <a:endParaRPr b="1">
              <a:latin typeface="Comfortaa"/>
              <a:ea typeface="Comfortaa"/>
              <a:cs typeface="Comfortaa"/>
              <a:sym typeface="Comfortaa"/>
            </a:endParaRPr>
          </a:p>
        </p:txBody>
      </p:sp>
      <p:sp>
        <p:nvSpPr>
          <p:cNvPr id="408" name="Google Shape;408;gcaa92861f1_1_200"/>
          <p:cNvSpPr txBox="1">
            <a:spLocks noGrp="1"/>
          </p:cNvSpPr>
          <p:nvPr>
            <p:ph type="subTitle" idx="1"/>
          </p:nvPr>
        </p:nvSpPr>
        <p:spPr>
          <a:xfrm rot="-616">
            <a:off x="1175825" y="4150979"/>
            <a:ext cx="6697800" cy="2357700"/>
          </a:xfrm>
          <a:prstGeom prst="rect">
            <a:avLst/>
          </a:prstGeom>
          <a:solidFill>
            <a:schemeClr val="lt2"/>
          </a:solidFill>
          <a:ln w="19050" cap="flat" cmpd="sng">
            <a:solidFill>
              <a:srgbClr val="FFFFFF"/>
            </a:solidFill>
            <a:prstDash val="lgDashDot"/>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endParaRPr sz="2300"/>
          </a:p>
          <a:p>
            <a:pPr marL="0" lvl="0" indent="0" algn="ctr" rtl="0">
              <a:spcBef>
                <a:spcPts val="0"/>
              </a:spcBef>
              <a:spcAft>
                <a:spcPts val="0"/>
              </a:spcAft>
              <a:buNone/>
            </a:pPr>
            <a:r>
              <a:rPr lang="en-US" sz="2300" b="1" u="sng"/>
              <a:t>Presented by members of the High School Student Government, National Honors Society, Spanish Honors Society and other High School Leaders.</a:t>
            </a:r>
            <a:endParaRPr sz="2300" b="1" u="sng"/>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caa92861f1_1_205"/>
          <p:cNvSpPr txBox="1">
            <a:spLocks noGrp="1"/>
          </p:cNvSpPr>
          <p:nvPr>
            <p:ph type="title"/>
          </p:nvPr>
        </p:nvSpPr>
        <p:spPr>
          <a:xfrm>
            <a:off x="773700" y="1284067"/>
            <a:ext cx="7596600" cy="4406700"/>
          </a:xfrm>
          <a:prstGeom prst="rect">
            <a:avLst/>
          </a:prstGeom>
          <a:solidFill>
            <a:schemeClr val="lt2"/>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US" b="1">
                <a:highlight>
                  <a:srgbClr val="FCE5CD"/>
                </a:highlight>
              </a:rPr>
              <a:t>Why should you attend </a:t>
            </a:r>
            <a:endParaRPr b="1">
              <a:highlight>
                <a:srgbClr val="FCE5CD"/>
              </a:highlight>
            </a:endParaRPr>
          </a:p>
          <a:p>
            <a:pPr marL="0" lvl="0" indent="0" algn="ctr" rtl="0">
              <a:spcBef>
                <a:spcPts val="0"/>
              </a:spcBef>
              <a:spcAft>
                <a:spcPts val="0"/>
              </a:spcAft>
              <a:buNone/>
            </a:pPr>
            <a:r>
              <a:rPr lang="en-US" b="1">
                <a:highlight>
                  <a:srgbClr val="FCE5CD"/>
                </a:highlight>
              </a:rPr>
              <a:t>The Renaissance Charter High school?</a:t>
            </a:r>
            <a:endParaRPr b="1">
              <a:highlight>
                <a:srgbClr val="FCE5CD"/>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caa92861f1_1_209"/>
          <p:cNvSpPr/>
          <p:nvPr/>
        </p:nvSpPr>
        <p:spPr>
          <a:xfrm>
            <a:off x="978575" y="3498825"/>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College/Career Counseling/CB Coordinator </a:t>
            </a:r>
            <a:endParaRPr sz="1800"/>
          </a:p>
        </p:txBody>
      </p:sp>
      <p:sp>
        <p:nvSpPr>
          <p:cNvPr id="419" name="Google Shape;419;gcaa92861f1_1_209"/>
          <p:cNvSpPr/>
          <p:nvPr/>
        </p:nvSpPr>
        <p:spPr>
          <a:xfrm>
            <a:off x="3450150" y="3498700"/>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Literacy/Math Skills </a:t>
            </a:r>
            <a:endParaRPr sz="1800"/>
          </a:p>
          <a:p>
            <a:pPr marL="0" lvl="0" indent="0" algn="ctr" rtl="0">
              <a:spcBef>
                <a:spcPts val="0"/>
              </a:spcBef>
              <a:spcAft>
                <a:spcPts val="0"/>
              </a:spcAft>
              <a:buNone/>
            </a:pPr>
            <a:r>
              <a:rPr lang="en-US" sz="1800"/>
              <a:t>Senior Seminar</a:t>
            </a:r>
            <a:endParaRPr sz="1800"/>
          </a:p>
        </p:txBody>
      </p:sp>
      <p:sp>
        <p:nvSpPr>
          <p:cNvPr id="420" name="Google Shape;420;gcaa92861f1_1_209"/>
          <p:cNvSpPr/>
          <p:nvPr/>
        </p:nvSpPr>
        <p:spPr>
          <a:xfrm>
            <a:off x="5921725" y="3498700"/>
            <a:ext cx="2100000" cy="788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Leadership Program </a:t>
            </a:r>
            <a:endParaRPr sz="1800"/>
          </a:p>
        </p:txBody>
      </p:sp>
      <p:sp>
        <p:nvSpPr>
          <p:cNvPr id="421" name="Google Shape;421;gcaa92861f1_1_209"/>
          <p:cNvSpPr/>
          <p:nvPr/>
        </p:nvSpPr>
        <p:spPr>
          <a:xfrm>
            <a:off x="1520400" y="780600"/>
            <a:ext cx="59145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t>College and Career Office</a:t>
            </a:r>
            <a:endParaRPr sz="3000" b="1"/>
          </a:p>
        </p:txBody>
      </p:sp>
      <p:cxnSp>
        <p:nvCxnSpPr>
          <p:cNvPr id="422" name="Google Shape;422;gcaa92861f1_1_209"/>
          <p:cNvCxnSpPr>
            <a:stCxn id="421" idx="2"/>
            <a:endCxn id="418" idx="0"/>
          </p:cNvCxnSpPr>
          <p:nvPr/>
        </p:nvCxnSpPr>
        <p:spPr>
          <a:xfrm flipH="1">
            <a:off x="2028450" y="1502400"/>
            <a:ext cx="2449200" cy="1996500"/>
          </a:xfrm>
          <a:prstGeom prst="straightConnector1">
            <a:avLst/>
          </a:prstGeom>
          <a:noFill/>
          <a:ln w="19050" cap="flat" cmpd="sng">
            <a:solidFill>
              <a:schemeClr val="dk2"/>
            </a:solidFill>
            <a:prstDash val="solid"/>
            <a:round/>
            <a:headEnd type="none" w="med" len="med"/>
            <a:tailEnd type="none" w="med" len="med"/>
          </a:ln>
        </p:spPr>
      </p:cxnSp>
      <p:cxnSp>
        <p:nvCxnSpPr>
          <p:cNvPr id="423" name="Google Shape;423;gcaa92861f1_1_209"/>
          <p:cNvCxnSpPr>
            <a:stCxn id="421" idx="2"/>
            <a:endCxn id="419" idx="0"/>
          </p:cNvCxnSpPr>
          <p:nvPr/>
        </p:nvCxnSpPr>
        <p:spPr>
          <a:xfrm>
            <a:off x="4477650" y="1502400"/>
            <a:ext cx="22500" cy="1996200"/>
          </a:xfrm>
          <a:prstGeom prst="straightConnector1">
            <a:avLst/>
          </a:prstGeom>
          <a:noFill/>
          <a:ln w="19050" cap="flat" cmpd="sng">
            <a:solidFill>
              <a:schemeClr val="dk2"/>
            </a:solidFill>
            <a:prstDash val="solid"/>
            <a:round/>
            <a:headEnd type="none" w="med" len="med"/>
            <a:tailEnd type="none" w="med" len="med"/>
          </a:ln>
        </p:spPr>
      </p:cxnSp>
      <p:cxnSp>
        <p:nvCxnSpPr>
          <p:cNvPr id="424" name="Google Shape;424;gcaa92861f1_1_209"/>
          <p:cNvCxnSpPr>
            <a:stCxn id="421" idx="2"/>
            <a:endCxn id="420" idx="0"/>
          </p:cNvCxnSpPr>
          <p:nvPr/>
        </p:nvCxnSpPr>
        <p:spPr>
          <a:xfrm>
            <a:off x="4477650" y="1502400"/>
            <a:ext cx="2494200" cy="1996200"/>
          </a:xfrm>
          <a:prstGeom prst="straightConnector1">
            <a:avLst/>
          </a:prstGeom>
          <a:noFill/>
          <a:ln w="19050" cap="flat" cmpd="sng">
            <a:solidFill>
              <a:schemeClr val="dk2"/>
            </a:solidFill>
            <a:prstDash val="solid"/>
            <a:round/>
            <a:headEnd type="none" w="med" len="med"/>
            <a:tailEnd type="none" w="med" len="med"/>
          </a:ln>
        </p:spPr>
      </p:cxnSp>
      <p:sp>
        <p:nvSpPr>
          <p:cNvPr id="425" name="Google Shape;425;gcaa92861f1_1_209"/>
          <p:cNvSpPr/>
          <p:nvPr/>
        </p:nvSpPr>
        <p:spPr>
          <a:xfrm>
            <a:off x="978575"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Ana Falla Riff</a:t>
            </a:r>
            <a:endParaRPr sz="1800"/>
          </a:p>
        </p:txBody>
      </p:sp>
      <p:sp>
        <p:nvSpPr>
          <p:cNvPr id="426" name="Google Shape;426;gcaa92861f1_1_209"/>
          <p:cNvSpPr/>
          <p:nvPr/>
        </p:nvSpPr>
        <p:spPr>
          <a:xfrm>
            <a:off x="3427650"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Maura Malarcher</a:t>
            </a:r>
            <a:endParaRPr sz="1800"/>
          </a:p>
        </p:txBody>
      </p:sp>
      <p:sp>
        <p:nvSpPr>
          <p:cNvPr id="427" name="Google Shape;427;gcaa92861f1_1_209"/>
          <p:cNvSpPr/>
          <p:nvPr/>
        </p:nvSpPr>
        <p:spPr>
          <a:xfrm>
            <a:off x="5992100" y="4882275"/>
            <a:ext cx="2100000" cy="721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Inti Ossio</a:t>
            </a:r>
            <a:endParaRPr sz="1800"/>
          </a:p>
        </p:txBody>
      </p:sp>
      <p:cxnSp>
        <p:nvCxnSpPr>
          <p:cNvPr id="428" name="Google Shape;428;gcaa92861f1_1_209"/>
          <p:cNvCxnSpPr>
            <a:stCxn id="418" idx="2"/>
            <a:endCxn id="425" idx="0"/>
          </p:cNvCxnSpPr>
          <p:nvPr/>
        </p:nvCxnSpPr>
        <p:spPr>
          <a:xfrm>
            <a:off x="2028575" y="4286925"/>
            <a:ext cx="0" cy="595500"/>
          </a:xfrm>
          <a:prstGeom prst="straightConnector1">
            <a:avLst/>
          </a:prstGeom>
          <a:noFill/>
          <a:ln w="19050" cap="flat" cmpd="sng">
            <a:solidFill>
              <a:schemeClr val="dk2"/>
            </a:solidFill>
            <a:prstDash val="solid"/>
            <a:round/>
            <a:headEnd type="none" w="med" len="med"/>
            <a:tailEnd type="none" w="med" len="med"/>
          </a:ln>
        </p:spPr>
      </p:cxnSp>
      <p:cxnSp>
        <p:nvCxnSpPr>
          <p:cNvPr id="429" name="Google Shape;429;gcaa92861f1_1_209"/>
          <p:cNvCxnSpPr>
            <a:stCxn id="419" idx="2"/>
            <a:endCxn id="426" idx="0"/>
          </p:cNvCxnSpPr>
          <p:nvPr/>
        </p:nvCxnSpPr>
        <p:spPr>
          <a:xfrm flipH="1">
            <a:off x="4477650" y="4286800"/>
            <a:ext cx="22500" cy="595500"/>
          </a:xfrm>
          <a:prstGeom prst="straightConnector1">
            <a:avLst/>
          </a:prstGeom>
          <a:noFill/>
          <a:ln w="19050" cap="flat" cmpd="sng">
            <a:solidFill>
              <a:schemeClr val="dk2"/>
            </a:solidFill>
            <a:prstDash val="solid"/>
            <a:round/>
            <a:headEnd type="none" w="med" len="med"/>
            <a:tailEnd type="none" w="med" len="med"/>
          </a:ln>
        </p:spPr>
      </p:cxnSp>
      <p:cxnSp>
        <p:nvCxnSpPr>
          <p:cNvPr id="430" name="Google Shape;430;gcaa92861f1_1_209"/>
          <p:cNvCxnSpPr>
            <a:stCxn id="420" idx="2"/>
            <a:endCxn id="427" idx="0"/>
          </p:cNvCxnSpPr>
          <p:nvPr/>
        </p:nvCxnSpPr>
        <p:spPr>
          <a:xfrm>
            <a:off x="6971725" y="4286800"/>
            <a:ext cx="70500" cy="5955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caa92861f1_1_225"/>
          <p:cNvSpPr txBox="1">
            <a:spLocks noGrp="1"/>
          </p:cNvSpPr>
          <p:nvPr>
            <p:ph type="title"/>
          </p:nvPr>
        </p:nvSpPr>
        <p:spPr>
          <a:xfrm>
            <a:off x="311700" y="224364"/>
            <a:ext cx="8520600" cy="855300"/>
          </a:xfrm>
          <a:prstGeom prst="rect">
            <a:avLst/>
          </a:prstGeom>
          <a:solidFill>
            <a:srgbClr val="F1C232"/>
          </a:solidFill>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About: College and Career Office</a:t>
            </a:r>
            <a:endParaRPr sz="3250" b="1"/>
          </a:p>
        </p:txBody>
      </p:sp>
      <p:sp>
        <p:nvSpPr>
          <p:cNvPr id="436" name="Google Shape;436;gcaa92861f1_1_225"/>
          <p:cNvSpPr txBox="1">
            <a:spLocks noGrp="1"/>
          </p:cNvSpPr>
          <p:nvPr>
            <p:ph type="body" idx="1"/>
          </p:nvPr>
        </p:nvSpPr>
        <p:spPr>
          <a:xfrm>
            <a:off x="311700" y="1079767"/>
            <a:ext cx="8520600" cy="5284800"/>
          </a:xfrm>
          <a:prstGeom prst="rect">
            <a:avLst/>
          </a:prstGeom>
          <a:solidFill>
            <a:srgbClr val="FFF2CC"/>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fontScale="32500" lnSpcReduction="10000"/>
          </a:bodyPr>
          <a:lstStyle/>
          <a:p>
            <a:pPr marL="0" lvl="0" indent="0" algn="l" rtl="0">
              <a:spcBef>
                <a:spcPts val="0"/>
              </a:spcBef>
              <a:spcAft>
                <a:spcPts val="0"/>
              </a:spcAft>
              <a:buNone/>
            </a:pPr>
            <a:r>
              <a:rPr lang="en-US" sz="6450">
                <a:latin typeface="Economica"/>
                <a:ea typeface="Economica"/>
                <a:cs typeface="Economica"/>
                <a:sym typeface="Economica"/>
              </a:rPr>
              <a:t>Who: Ana, Maura &amp; Inti</a:t>
            </a:r>
            <a:endParaRPr sz="6450">
              <a:latin typeface="Economica"/>
              <a:ea typeface="Economica"/>
              <a:cs typeface="Economica"/>
              <a:sym typeface="Economica"/>
            </a:endParaRPr>
          </a:p>
          <a:p>
            <a:pPr marL="0" lvl="0" indent="0" algn="l" rtl="0">
              <a:spcBef>
                <a:spcPts val="1200"/>
              </a:spcBef>
              <a:spcAft>
                <a:spcPts val="0"/>
              </a:spcAft>
              <a:buNone/>
            </a:pPr>
            <a:r>
              <a:rPr lang="en-US" sz="6450">
                <a:latin typeface="Economica"/>
                <a:ea typeface="Economica"/>
                <a:cs typeface="Economica"/>
                <a:sym typeface="Economica"/>
              </a:rPr>
              <a:t>What: </a:t>
            </a:r>
            <a:endParaRPr sz="6450">
              <a:latin typeface="Economica"/>
              <a:ea typeface="Economica"/>
              <a:cs typeface="Economica"/>
              <a:sym typeface="Economica"/>
            </a:endParaRPr>
          </a:p>
          <a:p>
            <a:pPr marL="0" lvl="0" indent="457200" algn="l" rtl="0">
              <a:spcBef>
                <a:spcPts val="1200"/>
              </a:spcBef>
              <a:spcAft>
                <a:spcPts val="0"/>
              </a:spcAft>
              <a:buNone/>
            </a:pPr>
            <a:r>
              <a:rPr lang="en-US" sz="7250">
                <a:solidFill>
                  <a:srgbClr val="000000"/>
                </a:solidFill>
                <a:latin typeface="Economica"/>
                <a:ea typeface="Economica"/>
                <a:cs typeface="Economica"/>
                <a:sym typeface="Economica"/>
              </a:rPr>
              <a:t>-Become acquainted with high school graduation requirements</a:t>
            </a:r>
            <a:endParaRPr sz="7250">
              <a:solidFill>
                <a:srgbClr val="000000"/>
              </a:solidFill>
              <a:latin typeface="Economica"/>
              <a:ea typeface="Economica"/>
              <a:cs typeface="Economica"/>
              <a:sym typeface="Economica"/>
            </a:endParaRPr>
          </a:p>
          <a:p>
            <a:pPr marL="457200" lvl="0" indent="0" algn="l" rtl="0">
              <a:spcBef>
                <a:spcPts val="1200"/>
              </a:spcBef>
              <a:spcAft>
                <a:spcPts val="0"/>
              </a:spcAft>
              <a:buNone/>
            </a:pPr>
            <a:r>
              <a:rPr lang="en-US" sz="7250">
                <a:solidFill>
                  <a:srgbClr val="000000"/>
                </a:solidFill>
                <a:latin typeface="Economica"/>
                <a:ea typeface="Economica"/>
                <a:cs typeface="Economica"/>
                <a:sym typeface="Economica"/>
              </a:rPr>
              <a:t>-Explore their interests and careers through academic and leadership programs </a:t>
            </a:r>
            <a:endParaRPr sz="7250">
              <a:solidFill>
                <a:srgbClr val="000000"/>
              </a:solidFill>
              <a:latin typeface="Economica"/>
              <a:ea typeface="Economica"/>
              <a:cs typeface="Economica"/>
              <a:sym typeface="Economica"/>
            </a:endParaRPr>
          </a:p>
          <a:p>
            <a:pPr marL="457200" lvl="0" indent="0" algn="l" rtl="0">
              <a:spcBef>
                <a:spcPts val="1600"/>
              </a:spcBef>
              <a:spcAft>
                <a:spcPts val="0"/>
              </a:spcAft>
              <a:buNone/>
            </a:pPr>
            <a:r>
              <a:rPr lang="en-US" sz="7250">
                <a:solidFill>
                  <a:srgbClr val="000000"/>
                </a:solidFill>
                <a:latin typeface="Economica"/>
                <a:ea typeface="Economica"/>
                <a:cs typeface="Economica"/>
                <a:sym typeface="Economica"/>
              </a:rPr>
              <a:t>-CUNY - College Now</a:t>
            </a:r>
            <a:endParaRPr sz="7250">
              <a:solidFill>
                <a:srgbClr val="000000"/>
              </a:solidFill>
              <a:latin typeface="Economica"/>
              <a:ea typeface="Economica"/>
              <a:cs typeface="Economica"/>
              <a:sym typeface="Economica"/>
            </a:endParaRPr>
          </a:p>
          <a:p>
            <a:pPr marL="457200" lvl="0" indent="0" algn="l" rtl="0">
              <a:spcBef>
                <a:spcPts val="1600"/>
              </a:spcBef>
              <a:spcAft>
                <a:spcPts val="0"/>
              </a:spcAft>
              <a:buNone/>
            </a:pPr>
            <a:r>
              <a:rPr lang="en-US" sz="7250">
                <a:solidFill>
                  <a:srgbClr val="000000"/>
                </a:solidFill>
                <a:latin typeface="Economica"/>
                <a:ea typeface="Economica"/>
                <a:cs typeface="Economica"/>
                <a:sym typeface="Economica"/>
              </a:rPr>
              <a:t>-Research and apply to colleges</a:t>
            </a:r>
            <a:endParaRPr sz="7250">
              <a:solidFill>
                <a:srgbClr val="000000"/>
              </a:solidFill>
              <a:latin typeface="Economica"/>
              <a:ea typeface="Economica"/>
              <a:cs typeface="Economica"/>
              <a:sym typeface="Economica"/>
            </a:endParaRPr>
          </a:p>
          <a:p>
            <a:pPr marL="457200" lvl="0" indent="0" algn="l" rtl="0">
              <a:spcBef>
                <a:spcPts val="1600"/>
              </a:spcBef>
              <a:spcAft>
                <a:spcPts val="0"/>
              </a:spcAft>
              <a:buNone/>
            </a:pPr>
            <a:r>
              <a:rPr lang="en-US" sz="7250">
                <a:solidFill>
                  <a:srgbClr val="000000"/>
                </a:solidFill>
                <a:latin typeface="Economica"/>
                <a:ea typeface="Economica"/>
                <a:cs typeface="Economica"/>
                <a:sym typeface="Economica"/>
              </a:rPr>
              <a:t>-Social Justice Day and Career Day</a:t>
            </a:r>
            <a:endParaRPr sz="7250">
              <a:solidFill>
                <a:srgbClr val="000000"/>
              </a:solidFill>
              <a:latin typeface="Economica"/>
              <a:ea typeface="Economica"/>
              <a:cs typeface="Economica"/>
              <a:sym typeface="Economica"/>
            </a:endParaRPr>
          </a:p>
          <a:p>
            <a:pPr marL="457200" lvl="0" indent="0" algn="l" rtl="0">
              <a:spcBef>
                <a:spcPts val="1600"/>
              </a:spcBef>
              <a:spcAft>
                <a:spcPts val="0"/>
              </a:spcAft>
              <a:buNone/>
            </a:pPr>
            <a:r>
              <a:rPr lang="en-US" sz="7250">
                <a:solidFill>
                  <a:srgbClr val="000000"/>
                </a:solidFill>
                <a:latin typeface="Economica"/>
                <a:ea typeface="Economica"/>
                <a:cs typeface="Economica"/>
                <a:sym typeface="Economica"/>
              </a:rPr>
              <a:t>-Scholarships - Posse, Questbridge</a:t>
            </a:r>
            <a:endParaRPr sz="7250">
              <a:solidFill>
                <a:srgbClr val="000000"/>
              </a:solidFill>
              <a:latin typeface="Economica"/>
              <a:ea typeface="Economica"/>
              <a:cs typeface="Economica"/>
              <a:sym typeface="Economica"/>
            </a:endParaRPr>
          </a:p>
          <a:p>
            <a:pPr marL="457200" lvl="0" indent="0" algn="l" rtl="0">
              <a:spcBef>
                <a:spcPts val="1600"/>
              </a:spcBef>
              <a:spcAft>
                <a:spcPts val="0"/>
              </a:spcAft>
              <a:buNone/>
            </a:pPr>
            <a:r>
              <a:rPr lang="en-US" sz="7250">
                <a:solidFill>
                  <a:srgbClr val="000000"/>
                </a:solidFill>
                <a:latin typeface="Economica"/>
                <a:ea typeface="Economica"/>
                <a:cs typeface="Economica"/>
                <a:sym typeface="Economica"/>
              </a:rPr>
              <a:t>-College Fairs/College Representatives</a:t>
            </a:r>
            <a:endParaRPr sz="7250">
              <a:solidFill>
                <a:srgbClr val="000000"/>
              </a:solidFill>
              <a:latin typeface="Economica"/>
              <a:ea typeface="Economica"/>
              <a:cs typeface="Economica"/>
              <a:sym typeface="Economica"/>
            </a:endParaRPr>
          </a:p>
          <a:p>
            <a:pPr marL="0" lvl="0" indent="0" algn="l" rtl="0">
              <a:spcBef>
                <a:spcPts val="1600"/>
              </a:spcBef>
              <a:spcAft>
                <a:spcPts val="1200"/>
              </a:spcAft>
              <a:buNone/>
            </a:pPr>
            <a:endParaRPr sz="2100">
              <a:latin typeface="Economica"/>
              <a:ea typeface="Economica"/>
              <a:cs typeface="Economica"/>
              <a:sym typeface="Economic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caa92861f1_1_230"/>
          <p:cNvSpPr txBox="1">
            <a:spLocks noGrp="1"/>
          </p:cNvSpPr>
          <p:nvPr>
            <p:ph type="title"/>
          </p:nvPr>
        </p:nvSpPr>
        <p:spPr>
          <a:xfrm>
            <a:off x="265500" y="164075"/>
            <a:ext cx="4045200" cy="876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sz="3250" b="1"/>
              <a:t>Extracurriculars (Leadership)</a:t>
            </a:r>
            <a:endParaRPr sz="3250" b="1"/>
          </a:p>
        </p:txBody>
      </p:sp>
      <p:sp>
        <p:nvSpPr>
          <p:cNvPr id="442" name="Google Shape;442;gcaa92861f1_1_230"/>
          <p:cNvSpPr txBox="1">
            <a:spLocks noGrp="1"/>
          </p:cNvSpPr>
          <p:nvPr>
            <p:ph type="body" idx="2"/>
          </p:nvPr>
        </p:nvSpPr>
        <p:spPr>
          <a:xfrm>
            <a:off x="4731300" y="164067"/>
            <a:ext cx="4192800" cy="6546300"/>
          </a:xfrm>
          <a:prstGeom prst="rect">
            <a:avLst/>
          </a:prstGeom>
          <a:ln w="28575" cap="flat" cmpd="sng">
            <a:solidFill>
              <a:schemeClr val="accent1"/>
            </a:solidFill>
            <a:prstDash val="dash"/>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US" sz="2200" b="1">
                <a:latin typeface="Economica"/>
                <a:ea typeface="Economica"/>
                <a:cs typeface="Economica"/>
                <a:sym typeface="Economica"/>
              </a:rPr>
              <a:t>WHAT IS LEADERSHIP?</a:t>
            </a:r>
            <a:endParaRPr sz="2200" b="1">
              <a:latin typeface="Economica"/>
              <a:ea typeface="Economica"/>
              <a:cs typeface="Economica"/>
              <a:sym typeface="Economica"/>
            </a:endParaRPr>
          </a:p>
          <a:p>
            <a:pPr marL="0" lvl="0" indent="0" algn="l" rtl="0">
              <a:spcBef>
                <a:spcPts val="1200"/>
              </a:spcBef>
              <a:spcAft>
                <a:spcPts val="0"/>
              </a:spcAft>
              <a:buNone/>
            </a:pPr>
            <a:r>
              <a:rPr lang="en-US" sz="2200" b="1">
                <a:latin typeface="Economica"/>
                <a:ea typeface="Economica"/>
                <a:cs typeface="Economica"/>
                <a:sym typeface="Economica"/>
              </a:rPr>
              <a:t>Participation motivates students to answer two essential questions directly related to TRCS’s mission:</a:t>
            </a:r>
            <a:endParaRPr sz="2200" b="1">
              <a:latin typeface="Economica"/>
              <a:ea typeface="Economica"/>
              <a:cs typeface="Economica"/>
              <a:sym typeface="Economica"/>
            </a:endParaRPr>
          </a:p>
          <a:p>
            <a:pPr marL="457200" lvl="0" indent="-368300" algn="l" rtl="0">
              <a:spcBef>
                <a:spcPts val="1200"/>
              </a:spcBef>
              <a:spcAft>
                <a:spcPts val="0"/>
              </a:spcAft>
              <a:buSzPts val="2200"/>
              <a:buFont typeface="Economica"/>
              <a:buChar char="●"/>
            </a:pPr>
            <a:r>
              <a:rPr lang="en-US" sz="2200" b="1">
                <a:latin typeface="Economica"/>
                <a:ea typeface="Economica"/>
                <a:cs typeface="Economica"/>
                <a:sym typeface="Economica"/>
              </a:rPr>
              <a:t>How can I make the world a better place?</a:t>
            </a:r>
            <a:endParaRPr sz="2200" b="1">
              <a:latin typeface="Economica"/>
              <a:ea typeface="Economica"/>
              <a:cs typeface="Economica"/>
              <a:sym typeface="Economica"/>
            </a:endParaRPr>
          </a:p>
          <a:p>
            <a:pPr marL="457200" lvl="0" indent="-368300" algn="l" rtl="0">
              <a:spcBef>
                <a:spcPts val="0"/>
              </a:spcBef>
              <a:spcAft>
                <a:spcPts val="0"/>
              </a:spcAft>
              <a:buSzPts val="2200"/>
              <a:buFont typeface="Economica"/>
              <a:buChar char="●"/>
            </a:pPr>
            <a:r>
              <a:rPr lang="en-US" sz="2200" b="1">
                <a:latin typeface="Economica"/>
                <a:ea typeface="Economica"/>
                <a:cs typeface="Economica"/>
                <a:sym typeface="Economica"/>
              </a:rPr>
              <a:t>How do I want to contribute to the world when I am older?</a:t>
            </a:r>
            <a:endParaRPr sz="2200" b="1">
              <a:latin typeface="Economica"/>
              <a:ea typeface="Economica"/>
              <a:cs typeface="Economica"/>
              <a:sym typeface="Economica"/>
            </a:endParaRPr>
          </a:p>
        </p:txBody>
      </p:sp>
      <p:sp>
        <p:nvSpPr>
          <p:cNvPr id="443" name="Google Shape;443;gcaa92861f1_1_230"/>
          <p:cNvSpPr txBox="1">
            <a:spLocks noGrp="1"/>
          </p:cNvSpPr>
          <p:nvPr>
            <p:ph type="subTitle" idx="1"/>
          </p:nvPr>
        </p:nvSpPr>
        <p:spPr>
          <a:xfrm>
            <a:off x="265500" y="1329225"/>
            <a:ext cx="4045200" cy="5381100"/>
          </a:xfrm>
          <a:prstGeom prst="rect">
            <a:avLst/>
          </a:prstGeom>
          <a:solidFill>
            <a:srgbClr val="F1C232"/>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Clr>
                <a:schemeClr val="dk1"/>
              </a:buClr>
              <a:buSzPct val="55000"/>
              <a:buFont typeface="Arial"/>
              <a:buNone/>
            </a:pPr>
            <a:r>
              <a:rPr lang="en-US" sz="2000"/>
              <a:t>- Sadie Nash Leadership Program</a:t>
            </a:r>
            <a:endParaRPr sz="2000"/>
          </a:p>
          <a:p>
            <a:pPr marL="0" lvl="0" indent="0" algn="l" rtl="0">
              <a:lnSpc>
                <a:spcPct val="115000"/>
              </a:lnSpc>
              <a:spcBef>
                <a:spcPts val="1200"/>
              </a:spcBef>
              <a:spcAft>
                <a:spcPts val="0"/>
              </a:spcAft>
              <a:buClr>
                <a:schemeClr val="dk1"/>
              </a:buClr>
              <a:buSzPct val="55000"/>
              <a:buFont typeface="Arial"/>
              <a:buNone/>
            </a:pPr>
            <a:r>
              <a:rPr lang="en-US" sz="2000"/>
              <a:t>- Elite Web Design</a:t>
            </a:r>
            <a:endParaRPr sz="2000"/>
          </a:p>
          <a:p>
            <a:pPr marL="0" lvl="0" indent="0" algn="l" rtl="0">
              <a:lnSpc>
                <a:spcPct val="115000"/>
              </a:lnSpc>
              <a:spcBef>
                <a:spcPts val="1200"/>
              </a:spcBef>
              <a:spcAft>
                <a:spcPts val="0"/>
              </a:spcAft>
              <a:buClr>
                <a:schemeClr val="dk1"/>
              </a:buClr>
              <a:buSzPct val="55000"/>
              <a:buFont typeface="Arial"/>
              <a:buNone/>
            </a:pPr>
            <a:r>
              <a:rPr lang="en-US" sz="2000"/>
              <a:t> - Urban Word</a:t>
            </a:r>
            <a:endParaRPr sz="2000"/>
          </a:p>
          <a:p>
            <a:pPr marL="0" lvl="0" indent="0" algn="l" rtl="0">
              <a:lnSpc>
                <a:spcPct val="115000"/>
              </a:lnSpc>
              <a:spcBef>
                <a:spcPts val="1200"/>
              </a:spcBef>
              <a:spcAft>
                <a:spcPts val="0"/>
              </a:spcAft>
              <a:buClr>
                <a:schemeClr val="dk1"/>
              </a:buClr>
              <a:buSzPct val="55000"/>
              <a:buFont typeface="Arial"/>
              <a:buNone/>
            </a:pPr>
            <a:r>
              <a:rPr lang="en-US" sz="2000"/>
              <a:t>- The Opportunity Network</a:t>
            </a:r>
            <a:endParaRPr sz="2000"/>
          </a:p>
          <a:p>
            <a:pPr marL="0" lvl="0" indent="0" algn="l" rtl="0">
              <a:lnSpc>
                <a:spcPct val="115000"/>
              </a:lnSpc>
              <a:spcBef>
                <a:spcPts val="1200"/>
              </a:spcBef>
              <a:spcAft>
                <a:spcPts val="0"/>
              </a:spcAft>
              <a:buClr>
                <a:schemeClr val="dk1"/>
              </a:buClr>
              <a:buSzPct val="55000"/>
              <a:buFont typeface="Arial"/>
              <a:buNone/>
            </a:pPr>
            <a:r>
              <a:rPr lang="en-US" sz="2000"/>
              <a:t> - Sponsors for Educational Opportunity</a:t>
            </a:r>
            <a:endParaRPr sz="2000"/>
          </a:p>
          <a:p>
            <a:pPr marL="0" lvl="0" indent="0" algn="l" rtl="0">
              <a:lnSpc>
                <a:spcPct val="115000"/>
              </a:lnSpc>
              <a:spcBef>
                <a:spcPts val="1200"/>
              </a:spcBef>
              <a:spcAft>
                <a:spcPts val="0"/>
              </a:spcAft>
              <a:buClr>
                <a:schemeClr val="dk1"/>
              </a:buClr>
              <a:buSzPct val="55000"/>
              <a:buFont typeface="Arial"/>
              <a:buNone/>
            </a:pPr>
            <a:r>
              <a:rPr lang="en-US" sz="2000"/>
              <a:t>- The Possibility Project-</a:t>
            </a:r>
            <a:endParaRPr sz="2000"/>
          </a:p>
          <a:p>
            <a:pPr marL="0" lvl="0" indent="0" algn="l" rtl="0">
              <a:lnSpc>
                <a:spcPct val="115000"/>
              </a:lnSpc>
              <a:spcBef>
                <a:spcPts val="1200"/>
              </a:spcBef>
              <a:spcAft>
                <a:spcPts val="0"/>
              </a:spcAft>
              <a:buClr>
                <a:schemeClr val="dk1"/>
              </a:buClr>
              <a:buSzPct val="55000"/>
              <a:buFont typeface="Arial"/>
              <a:buNone/>
            </a:pPr>
            <a:r>
              <a:rPr lang="en-US" sz="2000"/>
              <a:t>- Weill Cornell Professionals Recruitment and Exposure</a:t>
            </a:r>
            <a:endParaRPr sz="2000"/>
          </a:p>
          <a:p>
            <a:pPr marL="0" lvl="0" indent="0" algn="l" rtl="0">
              <a:lnSpc>
                <a:spcPct val="115000"/>
              </a:lnSpc>
              <a:spcBef>
                <a:spcPts val="1200"/>
              </a:spcBef>
              <a:spcAft>
                <a:spcPts val="0"/>
              </a:spcAft>
              <a:buClr>
                <a:schemeClr val="dk1"/>
              </a:buClr>
              <a:buSzPct val="55000"/>
              <a:buFont typeface="Arial"/>
              <a:buNone/>
            </a:pPr>
            <a:r>
              <a:rPr lang="en-US" sz="2000"/>
              <a:t>- MedDocs - Icahn School of Medicine, Mt. Sinai</a:t>
            </a:r>
            <a:endParaRPr sz="2000"/>
          </a:p>
          <a:p>
            <a:pPr marL="0" lvl="0" indent="0" algn="l" rtl="0">
              <a:lnSpc>
                <a:spcPct val="115000"/>
              </a:lnSpc>
              <a:spcBef>
                <a:spcPts val="1200"/>
              </a:spcBef>
              <a:spcAft>
                <a:spcPts val="0"/>
              </a:spcAft>
              <a:buClr>
                <a:schemeClr val="dk1"/>
              </a:buClr>
              <a:buSzPct val="55000"/>
              <a:buFont typeface="Arial"/>
              <a:buNone/>
            </a:pPr>
            <a:r>
              <a:rPr lang="en-US" sz="2000"/>
              <a:t>- High School Law Institute at Columbia University</a:t>
            </a:r>
            <a:endParaRPr sz="2000"/>
          </a:p>
          <a:p>
            <a:pPr marL="0" lvl="0" indent="0" algn="l" rtl="0">
              <a:lnSpc>
                <a:spcPct val="115000"/>
              </a:lnSpc>
              <a:spcBef>
                <a:spcPts val="1200"/>
              </a:spcBef>
              <a:spcAft>
                <a:spcPts val="0"/>
              </a:spcAft>
              <a:buClr>
                <a:schemeClr val="dk1"/>
              </a:buClr>
              <a:buSzPct val="55000"/>
              <a:buFont typeface="Arial"/>
              <a:buNone/>
            </a:pPr>
            <a:r>
              <a:rPr lang="en-US" sz="2000"/>
              <a:t>NYCLU - Teen Activist Project</a:t>
            </a:r>
            <a:endParaRPr sz="2000"/>
          </a:p>
          <a:p>
            <a:pPr marL="0" lvl="0" indent="0" algn="l" rtl="0">
              <a:lnSpc>
                <a:spcPct val="115000"/>
              </a:lnSpc>
              <a:spcBef>
                <a:spcPts val="1200"/>
              </a:spcBef>
              <a:spcAft>
                <a:spcPts val="1200"/>
              </a:spcAft>
              <a:buClr>
                <a:schemeClr val="dk1"/>
              </a:buClr>
              <a:buSzPct val="55000"/>
              <a:buFont typeface="Arial"/>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caa92861f1_0_153"/>
          <p:cNvSpPr txBox="1"/>
          <p:nvPr/>
        </p:nvSpPr>
        <p:spPr>
          <a:xfrm>
            <a:off x="508500" y="486525"/>
            <a:ext cx="8127000" cy="417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300" b="1" i="0" u="none" strike="noStrike" cap="none">
                <a:solidFill>
                  <a:schemeClr val="dk2"/>
                </a:solidFill>
                <a:latin typeface="Proxima Nova"/>
                <a:ea typeface="Proxima Nova"/>
                <a:cs typeface="Proxima Nova"/>
                <a:sym typeface="Proxima Nova"/>
              </a:rPr>
              <a:t>“Renaissance is committed to graduating individuals who are competent, powerful thinkers, engaged citizens, and life-long learners who will create the renaissance of New York.”</a:t>
            </a:r>
            <a:endParaRPr sz="3300">
              <a:solidFill>
                <a:schemeClr val="dk2"/>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000" i="0" u="none" strike="noStrike" cap="none">
                <a:solidFill>
                  <a:srgbClr val="000000"/>
                </a:solidFill>
                <a:latin typeface="Proxima Nova"/>
                <a:ea typeface="Proxima Nova"/>
                <a:cs typeface="Proxima Nova"/>
                <a:sym typeface="Proxima Nova"/>
              </a:rPr>
              <a:t>This line from our mission statement sums up </a:t>
            </a:r>
            <a:r>
              <a:rPr lang="en-US" sz="2000">
                <a:latin typeface="Proxima Nova"/>
                <a:ea typeface="Proxima Nova"/>
                <a:cs typeface="Proxima Nova"/>
                <a:sym typeface="Proxima Nova"/>
              </a:rPr>
              <a:t>TRCS </a:t>
            </a:r>
            <a:r>
              <a:rPr lang="en-US" sz="2000" i="0" u="none" strike="noStrike" cap="none">
                <a:solidFill>
                  <a:srgbClr val="000000"/>
                </a:solidFill>
                <a:latin typeface="Proxima Nova"/>
                <a:ea typeface="Proxima Nova"/>
                <a:cs typeface="Proxima Nova"/>
                <a:sym typeface="Proxima Nova"/>
              </a:rPr>
              <a:t>high</a:t>
            </a:r>
            <a:r>
              <a:rPr lang="en-US" sz="2000">
                <a:latin typeface="Proxima Nova"/>
                <a:ea typeface="Proxima Nova"/>
                <a:cs typeface="Proxima Nova"/>
                <a:sym typeface="Proxima Nova"/>
              </a:rPr>
              <a:t> </a:t>
            </a:r>
            <a:r>
              <a:rPr lang="en-US" sz="2000" i="0" u="none" strike="noStrike" cap="none">
                <a:solidFill>
                  <a:srgbClr val="000000"/>
                </a:solidFill>
                <a:latin typeface="Proxima Nova"/>
                <a:ea typeface="Proxima Nova"/>
                <a:cs typeface="Proxima Nova"/>
                <a:sym typeface="Proxima Nova"/>
              </a:rPr>
              <a:t>school in a nutshell.  We want our HS students to be leaders who challenge the status-quo, people who care about the world around them, and want to make their communities, both in and out of school, better places to live and learn.</a:t>
            </a: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r>
              <a:rPr lang="en-US" sz="2000" i="0" u="none" strike="noStrike" cap="none">
                <a:solidFill>
                  <a:srgbClr val="000000"/>
                </a:solidFill>
                <a:latin typeface="Proxima Nova"/>
                <a:ea typeface="Proxima Nova"/>
                <a:cs typeface="Proxima Nova"/>
                <a:sym typeface="Proxima Nova"/>
              </a:rPr>
              <a:t>We strive every day to teach students to be proficient writers, readers, artists, critical thinkers, </a:t>
            </a:r>
            <a:r>
              <a:rPr lang="en-US" sz="2000" i="0" u="none" strike="noStrike" cap="none">
                <a:solidFill>
                  <a:schemeClr val="dk1"/>
                </a:solidFill>
                <a:latin typeface="Proxima Nova"/>
                <a:ea typeface="Proxima Nova"/>
                <a:cs typeface="Proxima Nova"/>
                <a:sym typeface="Proxima Nova"/>
              </a:rPr>
              <a:t>geographically literate, </a:t>
            </a:r>
            <a:r>
              <a:rPr lang="en-US" sz="2000" i="0" u="none" strike="noStrike" cap="none">
                <a:solidFill>
                  <a:srgbClr val="000000"/>
                </a:solidFill>
                <a:latin typeface="Proxima Nova"/>
                <a:ea typeface="Proxima Nova"/>
                <a:cs typeface="Proxima Nova"/>
                <a:sym typeface="Proxima Nova"/>
              </a:rPr>
              <a:t>imaginative problem solvers, scientific analysts, physically and emotionally healthy, and proponents of social justice. We care about your child’s </a:t>
            </a:r>
            <a:r>
              <a:rPr lang="en-US" sz="2000" i="1" u="none" strike="noStrike" cap="none">
                <a:solidFill>
                  <a:srgbClr val="000000"/>
                </a:solidFill>
                <a:latin typeface="Proxima Nova"/>
                <a:ea typeface="Proxima Nova"/>
                <a:cs typeface="Proxima Nova"/>
                <a:sym typeface="Proxima Nova"/>
              </a:rPr>
              <a:t>character</a:t>
            </a:r>
            <a:r>
              <a:rPr lang="en-US" sz="2000" i="0" u="none" strike="noStrike" cap="none">
                <a:solidFill>
                  <a:srgbClr val="000000"/>
                </a:solidFill>
                <a:latin typeface="Proxima Nova"/>
                <a:ea typeface="Proxima Nova"/>
                <a:cs typeface="Proxima Nova"/>
                <a:sym typeface="Proxima Nova"/>
              </a:rPr>
              <a:t> as much as their academic rank. </a:t>
            </a: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caa92861f1_1_236"/>
          <p:cNvSpPr txBox="1">
            <a:spLocks noGrp="1"/>
          </p:cNvSpPr>
          <p:nvPr>
            <p:ph type="title"/>
          </p:nvPr>
        </p:nvSpPr>
        <p:spPr>
          <a:xfrm>
            <a:off x="265500" y="0"/>
            <a:ext cx="4045200" cy="26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sz="2880" b="1"/>
              <a:t>Thanksgiving </a:t>
            </a:r>
            <a:endParaRPr sz="2880" b="1"/>
          </a:p>
          <a:p>
            <a:pPr marL="0" lvl="0" indent="0" algn="ctr" rtl="0">
              <a:spcBef>
                <a:spcPts val="0"/>
              </a:spcBef>
              <a:spcAft>
                <a:spcPts val="0"/>
              </a:spcAft>
              <a:buSzPts val="990"/>
              <a:buNone/>
            </a:pPr>
            <a:r>
              <a:rPr lang="en-US" sz="2880" b="1"/>
              <a:t>Feast and Social Justice Day, Hosted  by Juniors</a:t>
            </a:r>
            <a:endParaRPr sz="2880" b="1"/>
          </a:p>
          <a:p>
            <a:pPr marL="0" lvl="0" indent="0" algn="ctr" rtl="0">
              <a:spcBef>
                <a:spcPts val="0"/>
              </a:spcBef>
              <a:spcAft>
                <a:spcPts val="0"/>
              </a:spcAft>
              <a:buSzPts val="990"/>
              <a:buNone/>
            </a:pPr>
            <a:r>
              <a:rPr lang="en-US" sz="2880" b="1"/>
              <a:t>Holiday Feast Hosted by Seniors</a:t>
            </a:r>
            <a:endParaRPr sz="2880" b="1"/>
          </a:p>
          <a:p>
            <a:pPr marL="0" lvl="0" indent="0" algn="ctr" rtl="0">
              <a:spcBef>
                <a:spcPts val="0"/>
              </a:spcBef>
              <a:spcAft>
                <a:spcPts val="0"/>
              </a:spcAft>
              <a:buSzPts val="990"/>
              <a:buNone/>
            </a:pPr>
            <a:endParaRPr sz="3280" b="1"/>
          </a:p>
        </p:txBody>
      </p:sp>
      <p:sp>
        <p:nvSpPr>
          <p:cNvPr id="449" name="Google Shape;449;gcaa92861f1_1_236"/>
          <p:cNvSpPr txBox="1">
            <a:spLocks noGrp="1"/>
          </p:cNvSpPr>
          <p:nvPr>
            <p:ph type="body" idx="2"/>
          </p:nvPr>
        </p:nvSpPr>
        <p:spPr>
          <a:xfrm>
            <a:off x="4939500" y="965600"/>
            <a:ext cx="3837000" cy="4926900"/>
          </a:xfrm>
          <a:prstGeom prst="rect">
            <a:avLst/>
          </a:prstGeom>
          <a:ln w="28575" cap="flat" cmpd="sng">
            <a:solidFill>
              <a:schemeClr val="accent1"/>
            </a:solidFill>
            <a:prstDash val="dash"/>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1100"/>
              <a:buFont typeface="Arial"/>
              <a:buNone/>
            </a:pPr>
            <a:r>
              <a:rPr lang="en-US" sz="2000">
                <a:latin typeface="Economica"/>
                <a:ea typeface="Economica"/>
                <a:cs typeface="Economica"/>
                <a:sym typeface="Economica"/>
              </a:rPr>
              <a:t>*You are given creative abilities..</a:t>
            </a:r>
            <a:endParaRPr sz="2000">
              <a:latin typeface="Economica"/>
              <a:ea typeface="Economica"/>
              <a:cs typeface="Economica"/>
              <a:sym typeface="Economica"/>
            </a:endParaRPr>
          </a:p>
          <a:p>
            <a:pPr marL="0" lvl="0" indent="0" algn="ctr" rtl="0">
              <a:spcBef>
                <a:spcPts val="1200"/>
              </a:spcBef>
              <a:spcAft>
                <a:spcPts val="0"/>
              </a:spcAft>
              <a:buClr>
                <a:schemeClr val="dk1"/>
              </a:buClr>
              <a:buSzPts val="1100"/>
              <a:buFont typeface="Arial"/>
              <a:buNone/>
            </a:pPr>
            <a:r>
              <a:rPr lang="en-US" sz="2000">
                <a:latin typeface="Economica"/>
                <a:ea typeface="Economica"/>
                <a:cs typeface="Economica"/>
                <a:sym typeface="Economica"/>
              </a:rPr>
              <a:t>-Decorating (theme)/ food</a:t>
            </a:r>
            <a:endParaRPr sz="2000">
              <a:latin typeface="Economica"/>
              <a:ea typeface="Economica"/>
              <a:cs typeface="Economica"/>
              <a:sym typeface="Economica"/>
            </a:endParaRPr>
          </a:p>
          <a:p>
            <a:pPr marL="0" lvl="0" indent="0" algn="ctr" rtl="0">
              <a:spcBef>
                <a:spcPts val="1200"/>
              </a:spcBef>
              <a:spcAft>
                <a:spcPts val="0"/>
              </a:spcAft>
              <a:buClr>
                <a:schemeClr val="dk1"/>
              </a:buClr>
              <a:buSzPts val="1100"/>
              <a:buFont typeface="Arial"/>
              <a:buNone/>
            </a:pPr>
            <a:r>
              <a:rPr lang="en-US" sz="2000">
                <a:latin typeface="Economica"/>
                <a:ea typeface="Economica"/>
                <a:cs typeface="Economica"/>
                <a:sym typeface="Economica"/>
              </a:rPr>
              <a:t>-You get to share your favorite meal from home with the rest of the high school</a:t>
            </a:r>
            <a:endParaRPr sz="2000">
              <a:latin typeface="Economica"/>
              <a:ea typeface="Economica"/>
              <a:cs typeface="Economica"/>
              <a:sym typeface="Economica"/>
            </a:endParaRPr>
          </a:p>
          <a:p>
            <a:pPr marL="0" lvl="0" indent="0" algn="ctr" rtl="0">
              <a:spcBef>
                <a:spcPts val="1200"/>
              </a:spcBef>
              <a:spcAft>
                <a:spcPts val="0"/>
              </a:spcAft>
              <a:buClr>
                <a:schemeClr val="dk1"/>
              </a:buClr>
              <a:buSzPts val="1100"/>
              <a:buFont typeface="Arial"/>
              <a:buNone/>
            </a:pPr>
            <a:r>
              <a:rPr lang="en-US" sz="2000">
                <a:latin typeface="Economica"/>
                <a:ea typeface="Economica"/>
                <a:cs typeface="Economica"/>
                <a:sym typeface="Economica"/>
              </a:rPr>
              <a:t>-One last big memory with your classmates!</a:t>
            </a:r>
            <a:endParaRPr sz="2000">
              <a:latin typeface="Economica"/>
              <a:ea typeface="Economica"/>
              <a:cs typeface="Economica"/>
              <a:sym typeface="Economica"/>
            </a:endParaRPr>
          </a:p>
          <a:p>
            <a:pPr marL="0" lvl="0" indent="0" algn="ctr" rtl="0">
              <a:spcBef>
                <a:spcPts val="1200"/>
              </a:spcBef>
              <a:spcAft>
                <a:spcPts val="1200"/>
              </a:spcAft>
              <a:buNone/>
            </a:pPr>
            <a:endParaRPr sz="2000">
              <a:latin typeface="Economica"/>
              <a:ea typeface="Economica"/>
              <a:cs typeface="Economica"/>
              <a:sym typeface="Economica"/>
            </a:endParaRPr>
          </a:p>
        </p:txBody>
      </p:sp>
      <p:pic>
        <p:nvPicPr>
          <p:cNvPr id="450" name="Google Shape;450;gcaa92861f1_1_236"/>
          <p:cNvPicPr preferRelativeResize="0"/>
          <p:nvPr/>
        </p:nvPicPr>
        <p:blipFill>
          <a:blip r:embed="rId3">
            <a:alphaModFix/>
          </a:blip>
          <a:stretch>
            <a:fillRect/>
          </a:stretch>
        </p:blipFill>
        <p:spPr>
          <a:xfrm>
            <a:off x="5008150" y="1081667"/>
            <a:ext cx="3714452" cy="4709134"/>
          </a:xfrm>
          <a:prstGeom prst="rect">
            <a:avLst/>
          </a:prstGeom>
          <a:noFill/>
          <a:ln>
            <a:noFill/>
          </a:ln>
        </p:spPr>
      </p:pic>
      <p:sp>
        <p:nvSpPr>
          <p:cNvPr id="451" name="Google Shape;451;gcaa92861f1_1_236"/>
          <p:cNvSpPr txBox="1">
            <a:spLocks noGrp="1"/>
          </p:cNvSpPr>
          <p:nvPr>
            <p:ph type="subTitle" idx="1"/>
          </p:nvPr>
        </p:nvSpPr>
        <p:spPr>
          <a:xfrm>
            <a:off x="265500" y="2652633"/>
            <a:ext cx="4045200" cy="4001100"/>
          </a:xfrm>
          <a:prstGeom prst="rect">
            <a:avLst/>
          </a:prstGeom>
          <a:solidFill>
            <a:srgbClr val="F9CB9C"/>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5000"/>
              </a:lnSpc>
              <a:spcBef>
                <a:spcPts val="0"/>
              </a:spcBef>
              <a:spcAft>
                <a:spcPts val="0"/>
              </a:spcAft>
              <a:buClr>
                <a:schemeClr val="dk1"/>
              </a:buClr>
              <a:buSzPts val="688"/>
              <a:buFont typeface="Arial"/>
              <a:buNone/>
            </a:pPr>
            <a:r>
              <a:rPr lang="en-US" sz="1686" b="1"/>
              <a:t>*You are given creative abilities..</a:t>
            </a:r>
            <a:endParaRPr sz="1686" b="1"/>
          </a:p>
          <a:p>
            <a:pPr marL="0" lvl="0" indent="0" algn="ctr" rtl="0">
              <a:lnSpc>
                <a:spcPct val="105000"/>
              </a:lnSpc>
              <a:spcBef>
                <a:spcPts val="1200"/>
              </a:spcBef>
              <a:spcAft>
                <a:spcPts val="0"/>
              </a:spcAft>
              <a:buClr>
                <a:schemeClr val="dk1"/>
              </a:buClr>
              <a:buSzPts val="688"/>
              <a:buFont typeface="Arial"/>
              <a:buNone/>
            </a:pPr>
            <a:r>
              <a:rPr lang="en-US" sz="1686" b="1"/>
              <a:t>-Decorating (theme)/ food</a:t>
            </a:r>
            <a:endParaRPr sz="1686" b="1"/>
          </a:p>
          <a:p>
            <a:pPr marL="0" lvl="0" indent="0" algn="ctr" rtl="0">
              <a:lnSpc>
                <a:spcPct val="105000"/>
              </a:lnSpc>
              <a:spcBef>
                <a:spcPts val="1200"/>
              </a:spcBef>
              <a:spcAft>
                <a:spcPts val="0"/>
              </a:spcAft>
              <a:buClr>
                <a:schemeClr val="dk1"/>
              </a:buClr>
              <a:buSzPts val="688"/>
              <a:buFont typeface="Arial"/>
              <a:buNone/>
            </a:pPr>
            <a:r>
              <a:rPr lang="en-US" sz="1686" b="1"/>
              <a:t>-You get to share your favorite meal from home with the rest of the high school</a:t>
            </a:r>
            <a:endParaRPr sz="1686" b="1"/>
          </a:p>
          <a:p>
            <a:pPr marL="0" lvl="0" indent="0" algn="ctr" rtl="0">
              <a:lnSpc>
                <a:spcPct val="105000"/>
              </a:lnSpc>
              <a:spcBef>
                <a:spcPts val="1200"/>
              </a:spcBef>
              <a:spcAft>
                <a:spcPts val="0"/>
              </a:spcAft>
              <a:buClr>
                <a:schemeClr val="dk1"/>
              </a:buClr>
              <a:buSzPts val="688"/>
              <a:buFont typeface="Arial"/>
              <a:buNone/>
            </a:pPr>
            <a:r>
              <a:rPr lang="en-US" sz="1686" b="1"/>
              <a:t>-One last big memory with your classmates!</a:t>
            </a:r>
            <a:endParaRPr sz="1686" b="1"/>
          </a:p>
          <a:p>
            <a:pPr marL="0" lvl="0" indent="0" algn="ctr" rtl="0">
              <a:lnSpc>
                <a:spcPct val="90000"/>
              </a:lnSpc>
              <a:spcBef>
                <a:spcPts val="1200"/>
              </a:spcBef>
              <a:spcAft>
                <a:spcPts val="0"/>
              </a:spcAft>
              <a:buSzPts val="688"/>
              <a:buNone/>
            </a:pPr>
            <a:r>
              <a:rPr lang="en-US" sz="1789" b="1"/>
              <a:t>(This year the pandemic prevented this.. But it is a tradition that will return!)</a:t>
            </a:r>
            <a:endParaRPr sz="1789"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caa92861f1_1_243"/>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Advanced placement opportunities</a:t>
            </a:r>
            <a:endParaRPr sz="3250" b="1"/>
          </a:p>
        </p:txBody>
      </p:sp>
      <p:sp>
        <p:nvSpPr>
          <p:cNvPr id="457" name="Google Shape;457;gcaa92861f1_1_243"/>
          <p:cNvSpPr txBox="1">
            <a:spLocks noGrp="1"/>
          </p:cNvSpPr>
          <p:nvPr>
            <p:ph type="body" idx="1"/>
          </p:nvPr>
        </p:nvSpPr>
        <p:spPr>
          <a:xfrm>
            <a:off x="311700" y="1633633"/>
            <a:ext cx="8520600" cy="4472100"/>
          </a:xfrm>
          <a:prstGeom prst="rect">
            <a:avLst/>
          </a:prstGeom>
          <a:solidFill>
            <a:srgbClr val="EAD1DC"/>
          </a:solidFill>
          <a:ln w="2857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457200" algn="l" rtl="0">
              <a:lnSpc>
                <a:spcPct val="95000"/>
              </a:lnSpc>
              <a:spcBef>
                <a:spcPts val="0"/>
              </a:spcBef>
              <a:spcAft>
                <a:spcPts val="0"/>
              </a:spcAft>
              <a:buClr>
                <a:schemeClr val="dk1"/>
              </a:buClr>
              <a:buSzPts val="1100"/>
              <a:buFont typeface="Arial"/>
              <a:buNone/>
            </a:pPr>
            <a:r>
              <a:rPr lang="en-US" sz="2200" u="sng">
                <a:latin typeface="Economica"/>
                <a:ea typeface="Economica"/>
                <a:cs typeface="Economica"/>
                <a:sym typeface="Economica"/>
              </a:rPr>
              <a:t>Social Studies:</a:t>
            </a:r>
            <a:r>
              <a:rPr lang="en-US" sz="2200">
                <a:latin typeface="Economica"/>
                <a:ea typeface="Economica"/>
                <a:cs typeface="Economica"/>
                <a:sym typeface="Economica"/>
              </a:rPr>
              <a:t> </a:t>
            </a:r>
            <a:endParaRPr sz="2200">
              <a:latin typeface="Economica"/>
              <a:ea typeface="Economica"/>
              <a:cs typeface="Economica"/>
              <a:sym typeface="Economica"/>
            </a:endParaRPr>
          </a:p>
          <a:p>
            <a:pPr marL="0" lvl="0" indent="457200" algn="l" rtl="0">
              <a:lnSpc>
                <a:spcPct val="95000"/>
              </a:lnSpc>
              <a:spcBef>
                <a:spcPts val="1200"/>
              </a:spcBef>
              <a:spcAft>
                <a:spcPts val="0"/>
              </a:spcAft>
              <a:buClr>
                <a:schemeClr val="dk1"/>
              </a:buClr>
              <a:buSzPts val="1100"/>
              <a:buFont typeface="Arial"/>
              <a:buNone/>
            </a:pPr>
            <a:r>
              <a:rPr lang="en-US" sz="2200">
                <a:latin typeface="Economica"/>
                <a:ea typeface="Economica"/>
                <a:cs typeface="Economica"/>
                <a:sym typeface="Economica"/>
              </a:rPr>
              <a:t>AP World History</a:t>
            </a:r>
            <a:endParaRPr sz="2200">
              <a:latin typeface="Economica"/>
              <a:ea typeface="Economica"/>
              <a:cs typeface="Economica"/>
              <a:sym typeface="Economica"/>
            </a:endParaRPr>
          </a:p>
          <a:p>
            <a:pPr marL="0" lvl="0" indent="457200" algn="l" rtl="0">
              <a:lnSpc>
                <a:spcPct val="95000"/>
              </a:lnSpc>
              <a:spcBef>
                <a:spcPts val="1200"/>
              </a:spcBef>
              <a:spcAft>
                <a:spcPts val="0"/>
              </a:spcAft>
              <a:buClr>
                <a:schemeClr val="dk1"/>
              </a:buClr>
              <a:buSzPts val="1100"/>
              <a:buFont typeface="Arial"/>
              <a:buNone/>
            </a:pPr>
            <a:r>
              <a:rPr lang="en-US" sz="2200">
                <a:latin typeface="Economica"/>
                <a:ea typeface="Economica"/>
                <a:cs typeface="Economica"/>
                <a:sym typeface="Economica"/>
              </a:rPr>
              <a:t>AP US History</a:t>
            </a:r>
            <a:endParaRPr sz="2200">
              <a:latin typeface="Economica"/>
              <a:ea typeface="Economica"/>
              <a:cs typeface="Economica"/>
              <a:sym typeface="Economica"/>
            </a:endParaRPr>
          </a:p>
          <a:p>
            <a:pPr marL="0" lvl="0" indent="457200" algn="l" rtl="0">
              <a:lnSpc>
                <a:spcPct val="95000"/>
              </a:lnSpc>
              <a:spcBef>
                <a:spcPts val="1200"/>
              </a:spcBef>
              <a:spcAft>
                <a:spcPts val="0"/>
              </a:spcAft>
              <a:buClr>
                <a:schemeClr val="dk1"/>
              </a:buClr>
              <a:buSzPts val="1100"/>
              <a:buFont typeface="Arial"/>
              <a:buNone/>
            </a:pPr>
            <a:r>
              <a:rPr lang="en-US" sz="2200">
                <a:latin typeface="Economica"/>
                <a:ea typeface="Economica"/>
                <a:cs typeface="Economica"/>
                <a:sym typeface="Economica"/>
              </a:rPr>
              <a:t>Honors Economics</a:t>
            </a:r>
            <a:endParaRPr sz="2200">
              <a:latin typeface="Economica"/>
              <a:ea typeface="Economica"/>
              <a:cs typeface="Economica"/>
              <a:sym typeface="Economica"/>
            </a:endParaRPr>
          </a:p>
          <a:p>
            <a:pPr marL="0" lvl="0" indent="457200" algn="l" rtl="0">
              <a:lnSpc>
                <a:spcPct val="95000"/>
              </a:lnSpc>
              <a:spcBef>
                <a:spcPts val="1200"/>
              </a:spcBef>
              <a:spcAft>
                <a:spcPts val="0"/>
              </a:spcAft>
              <a:buClr>
                <a:schemeClr val="dk1"/>
              </a:buClr>
              <a:buSzPts val="1100"/>
              <a:buFont typeface="Arial"/>
              <a:buNone/>
            </a:pPr>
            <a:r>
              <a:rPr lang="en-US" sz="2200">
                <a:latin typeface="Economica"/>
                <a:ea typeface="Economica"/>
                <a:cs typeface="Economica"/>
                <a:sym typeface="Economica"/>
              </a:rPr>
              <a:t>Honors Government </a:t>
            </a:r>
            <a:endParaRPr sz="2200">
              <a:latin typeface="Economica"/>
              <a:ea typeface="Economica"/>
              <a:cs typeface="Economica"/>
              <a:sym typeface="Economica"/>
            </a:endParaRPr>
          </a:p>
          <a:p>
            <a:pPr marL="0" lvl="0" indent="457200" algn="l" rtl="0">
              <a:lnSpc>
                <a:spcPct val="95000"/>
              </a:lnSpc>
              <a:spcBef>
                <a:spcPts val="1200"/>
              </a:spcBef>
              <a:spcAft>
                <a:spcPts val="0"/>
              </a:spcAft>
              <a:buClr>
                <a:schemeClr val="dk1"/>
              </a:buClr>
              <a:buSzPts val="1100"/>
              <a:buFont typeface="Arial"/>
              <a:buNone/>
            </a:pPr>
            <a:r>
              <a:rPr lang="en-US" sz="2200">
                <a:latin typeface="Economica"/>
                <a:ea typeface="Economica"/>
                <a:cs typeface="Economica"/>
                <a:sym typeface="Economica"/>
              </a:rPr>
              <a:t>AP European History </a:t>
            </a:r>
            <a:endParaRPr sz="2200">
              <a:latin typeface="Economica"/>
              <a:ea typeface="Economica"/>
              <a:cs typeface="Economica"/>
              <a:sym typeface="Economica"/>
            </a:endParaRPr>
          </a:p>
          <a:p>
            <a:pPr marL="0" lvl="0" indent="0" algn="l" rtl="0">
              <a:lnSpc>
                <a:spcPct val="95000"/>
              </a:lnSpc>
              <a:spcBef>
                <a:spcPts val="1200"/>
              </a:spcBef>
              <a:spcAft>
                <a:spcPts val="0"/>
              </a:spcAft>
              <a:buClr>
                <a:schemeClr val="dk1"/>
              </a:buClr>
              <a:buSzPts val="1100"/>
              <a:buFont typeface="Arial"/>
              <a:buNone/>
            </a:pPr>
            <a:endParaRPr sz="1900">
              <a:latin typeface="Economica"/>
              <a:ea typeface="Economica"/>
              <a:cs typeface="Economica"/>
              <a:sym typeface="Economica"/>
            </a:endParaRPr>
          </a:p>
          <a:p>
            <a:pPr marL="0" lvl="0" indent="0" algn="l" rtl="0">
              <a:lnSpc>
                <a:spcPct val="95000"/>
              </a:lnSpc>
              <a:spcBef>
                <a:spcPts val="1200"/>
              </a:spcBef>
              <a:spcAft>
                <a:spcPts val="1200"/>
              </a:spcAft>
              <a:buNone/>
            </a:pPr>
            <a:endParaRPr/>
          </a:p>
        </p:txBody>
      </p:sp>
      <p:sp>
        <p:nvSpPr>
          <p:cNvPr id="458" name="Google Shape;458;gcaa92861f1_1_243"/>
          <p:cNvSpPr txBox="1"/>
          <p:nvPr/>
        </p:nvSpPr>
        <p:spPr>
          <a:xfrm>
            <a:off x="3581400" y="1633633"/>
            <a:ext cx="19812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200" u="sng">
                <a:latin typeface="Economica"/>
                <a:ea typeface="Economica"/>
                <a:cs typeface="Economica"/>
                <a:sym typeface="Economica"/>
              </a:rPr>
              <a:t>Science: </a:t>
            </a:r>
            <a:endParaRPr sz="2200" u="sng">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200">
                <a:latin typeface="Economica"/>
                <a:ea typeface="Economica"/>
                <a:cs typeface="Economica"/>
                <a:sym typeface="Economica"/>
              </a:rPr>
              <a:t>AP Biology</a:t>
            </a: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200">
                <a:latin typeface="Economica"/>
                <a:ea typeface="Economica"/>
                <a:cs typeface="Economica"/>
                <a:sym typeface="Economica"/>
              </a:rPr>
              <a:t>AP Environmental Science</a:t>
            </a: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200">
                <a:latin typeface="Economica"/>
                <a:ea typeface="Economica"/>
                <a:cs typeface="Economica"/>
                <a:sym typeface="Economica"/>
              </a:rPr>
              <a:t>AP Computer Science</a:t>
            </a:r>
            <a:endParaRPr sz="22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1800">
              <a:latin typeface="Economica"/>
              <a:ea typeface="Economica"/>
              <a:cs typeface="Economica"/>
              <a:sym typeface="Economica"/>
            </a:endParaRPr>
          </a:p>
          <a:p>
            <a:pPr marL="0" lvl="0" indent="0" algn="l" rtl="0">
              <a:spcBef>
                <a:spcPts val="0"/>
              </a:spcBef>
              <a:spcAft>
                <a:spcPts val="0"/>
              </a:spcAft>
              <a:buNone/>
            </a:pPr>
            <a:endParaRPr sz="1800">
              <a:latin typeface="Economica"/>
              <a:ea typeface="Economica"/>
              <a:cs typeface="Economica"/>
              <a:sym typeface="Economica"/>
            </a:endParaRPr>
          </a:p>
        </p:txBody>
      </p:sp>
      <p:sp>
        <p:nvSpPr>
          <p:cNvPr id="459" name="Google Shape;459;gcaa92861f1_1_243"/>
          <p:cNvSpPr txBox="1"/>
          <p:nvPr/>
        </p:nvSpPr>
        <p:spPr>
          <a:xfrm>
            <a:off x="5980250" y="1633633"/>
            <a:ext cx="26832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000" u="sng">
                <a:latin typeface="Economica"/>
                <a:ea typeface="Economica"/>
                <a:cs typeface="Economica"/>
                <a:sym typeface="Economica"/>
              </a:rPr>
              <a:t>Language: </a:t>
            </a:r>
            <a:endParaRPr sz="2000" u="sng">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000">
                <a:latin typeface="Economica"/>
                <a:ea typeface="Economica"/>
                <a:cs typeface="Economica"/>
                <a:sym typeface="Economica"/>
              </a:rPr>
              <a:t>Honors English</a:t>
            </a: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000">
                <a:latin typeface="Economica"/>
                <a:ea typeface="Economica"/>
                <a:cs typeface="Economica"/>
                <a:sym typeface="Economica"/>
              </a:rPr>
              <a:t>AP English Literature</a:t>
            </a: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000">
                <a:latin typeface="Economica"/>
                <a:ea typeface="Economica"/>
                <a:cs typeface="Economica"/>
                <a:sym typeface="Economica"/>
              </a:rPr>
              <a:t>AP Spanish Language</a:t>
            </a: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US" sz="2000">
                <a:latin typeface="Economica"/>
                <a:ea typeface="Economica"/>
                <a:cs typeface="Economica"/>
                <a:sym typeface="Economica"/>
              </a:rPr>
              <a:t>AP Spanish Literature and Culture </a:t>
            </a:r>
            <a:endParaRPr sz="2000">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1800">
              <a:latin typeface="Economica"/>
              <a:ea typeface="Economica"/>
              <a:cs typeface="Economica"/>
              <a:sym typeface="Econom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caa92861f1_1_250"/>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b="1"/>
              <a:t>Relationships with our teachers </a:t>
            </a:r>
            <a:endParaRPr b="1"/>
          </a:p>
        </p:txBody>
      </p:sp>
      <p:sp>
        <p:nvSpPr>
          <p:cNvPr id="465" name="Google Shape;465;gcaa92861f1_1_250"/>
          <p:cNvSpPr txBox="1">
            <a:spLocks noGrp="1"/>
          </p:cNvSpPr>
          <p:nvPr>
            <p:ph type="body" idx="1"/>
          </p:nvPr>
        </p:nvSpPr>
        <p:spPr>
          <a:xfrm>
            <a:off x="311700" y="1529633"/>
            <a:ext cx="8520600" cy="4511100"/>
          </a:xfrm>
          <a:prstGeom prst="rect">
            <a:avLst/>
          </a:prstGeom>
          <a:solidFill>
            <a:srgbClr val="D0E0E3"/>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US"/>
              <a:t>The relationship between the students and teachers are very important. In the high school, our teachers are very open and honest  with us. They are extremely understanding, supportive and caring. They make us feel comfortable. </a:t>
            </a:r>
            <a:endParaRPr/>
          </a:p>
          <a:p>
            <a:pPr marL="0" lvl="0" indent="0" algn="ctr" rtl="0">
              <a:spcBef>
                <a:spcPts val="1200"/>
              </a:spcBef>
              <a:spcAft>
                <a:spcPts val="0"/>
              </a:spcAft>
              <a:buNone/>
            </a:pPr>
            <a:endParaRPr/>
          </a:p>
          <a:p>
            <a:pPr marL="0" lvl="0" indent="0" algn="ctr" rtl="0">
              <a:spcBef>
                <a:spcPts val="1200"/>
              </a:spcBef>
              <a:spcAft>
                <a:spcPts val="1200"/>
              </a:spcAft>
              <a:buNone/>
            </a:pPr>
            <a:r>
              <a:rPr lang="en-US"/>
              <a:t>Our teachers always make sure that our voices are heard!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caa92861f1_1_255"/>
          <p:cNvSpPr txBox="1">
            <a:spLocks noGrp="1"/>
          </p:cNvSpPr>
          <p:nvPr>
            <p:ph type="title"/>
          </p:nvPr>
        </p:nvSpPr>
        <p:spPr>
          <a:xfrm>
            <a:off x="265500" y="233467"/>
            <a:ext cx="4045200" cy="1893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3250" b="1"/>
              <a:t>Student Academic Honors Organizations </a:t>
            </a:r>
            <a:endParaRPr sz="3250" b="1"/>
          </a:p>
        </p:txBody>
      </p:sp>
      <p:sp>
        <p:nvSpPr>
          <p:cNvPr id="471" name="Google Shape;471;gcaa92861f1_1_255"/>
          <p:cNvSpPr txBox="1">
            <a:spLocks noGrp="1"/>
          </p:cNvSpPr>
          <p:nvPr>
            <p:ph type="body" idx="2"/>
          </p:nvPr>
        </p:nvSpPr>
        <p:spPr>
          <a:xfrm>
            <a:off x="4979200" y="862867"/>
            <a:ext cx="3837000" cy="4926900"/>
          </a:xfrm>
          <a:prstGeom prst="rect">
            <a:avLst/>
          </a:prstGeom>
          <a:ln w="28575" cap="flat" cmpd="sng">
            <a:solidFill>
              <a:schemeClr val="accent1"/>
            </a:solidFill>
            <a:prstDash val="dash"/>
            <a:round/>
            <a:headEnd type="none" w="sm" len="sm"/>
            <a:tailEnd type="none" w="sm" len="sm"/>
          </a:ln>
        </p:spPr>
        <p:txBody>
          <a:bodyPr spcFirstLastPara="1" wrap="square" lIns="91425" tIns="91425" rIns="91425" bIns="91425" anchor="ctr" anchorCtr="0">
            <a:normAutofit/>
          </a:bodyPr>
          <a:lstStyle/>
          <a:p>
            <a:pPr marL="0" lvl="0" indent="0" algn="l" rtl="0">
              <a:spcBef>
                <a:spcPts val="0"/>
              </a:spcBef>
              <a:spcAft>
                <a:spcPts val="0"/>
              </a:spcAft>
              <a:buNone/>
            </a:pPr>
            <a:endParaRPr>
              <a:latin typeface="Economica"/>
              <a:ea typeface="Economica"/>
              <a:cs typeface="Economica"/>
              <a:sym typeface="Economica"/>
            </a:endParaRPr>
          </a:p>
          <a:p>
            <a:pPr marL="0" lvl="0" indent="0" algn="l" rtl="0">
              <a:spcBef>
                <a:spcPts val="1200"/>
              </a:spcBef>
              <a:spcAft>
                <a:spcPts val="1200"/>
              </a:spcAft>
              <a:buNone/>
            </a:pPr>
            <a:endParaRPr sz="2900">
              <a:latin typeface="Economica"/>
              <a:ea typeface="Economica"/>
              <a:cs typeface="Economica"/>
              <a:sym typeface="Economica"/>
            </a:endParaRPr>
          </a:p>
        </p:txBody>
      </p:sp>
      <p:sp>
        <p:nvSpPr>
          <p:cNvPr id="472" name="Google Shape;472;gcaa92861f1_1_255"/>
          <p:cNvSpPr txBox="1">
            <a:spLocks noGrp="1"/>
          </p:cNvSpPr>
          <p:nvPr>
            <p:ph type="subTitle" idx="1"/>
          </p:nvPr>
        </p:nvSpPr>
        <p:spPr>
          <a:xfrm>
            <a:off x="265500" y="2625567"/>
            <a:ext cx="4045200" cy="3707700"/>
          </a:xfrm>
          <a:prstGeom prst="rect">
            <a:avLst/>
          </a:prstGeom>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US" sz="2900">
                <a:solidFill>
                  <a:srgbClr val="000000"/>
                </a:solidFill>
              </a:rPr>
              <a:t>*</a:t>
            </a:r>
            <a:r>
              <a:rPr lang="en-US" sz="2900" b="1">
                <a:solidFill>
                  <a:srgbClr val="000000"/>
                </a:solidFill>
              </a:rPr>
              <a:t>Spanish Honors Society: </a:t>
            </a:r>
            <a:endParaRPr sz="2900" b="1">
              <a:solidFill>
                <a:srgbClr val="000000"/>
              </a:solidFill>
            </a:endParaRPr>
          </a:p>
          <a:p>
            <a:pPr marL="0" lvl="0" indent="0" algn="ctr" rtl="0">
              <a:lnSpc>
                <a:spcPct val="115000"/>
              </a:lnSpc>
              <a:spcBef>
                <a:spcPts val="1200"/>
              </a:spcBef>
              <a:spcAft>
                <a:spcPts val="0"/>
              </a:spcAft>
              <a:buClr>
                <a:schemeClr val="dk1"/>
              </a:buClr>
              <a:buSzPts val="1100"/>
              <a:buFont typeface="Arial"/>
              <a:buNone/>
            </a:pPr>
            <a:r>
              <a:rPr lang="en-US" sz="2900">
                <a:solidFill>
                  <a:srgbClr val="000000"/>
                </a:solidFill>
              </a:rPr>
              <a:t>Lisjane, 11th/12th grade</a:t>
            </a:r>
            <a:endParaRPr sz="2900">
              <a:solidFill>
                <a:srgbClr val="000000"/>
              </a:solidFill>
            </a:endParaRPr>
          </a:p>
          <a:p>
            <a:pPr marL="0" lvl="0" indent="0" algn="ctr" rtl="0">
              <a:lnSpc>
                <a:spcPct val="115000"/>
              </a:lnSpc>
              <a:spcBef>
                <a:spcPts val="1200"/>
              </a:spcBef>
              <a:spcAft>
                <a:spcPts val="0"/>
              </a:spcAft>
              <a:buNone/>
            </a:pPr>
            <a:r>
              <a:rPr lang="en-US" sz="2900">
                <a:solidFill>
                  <a:srgbClr val="000000"/>
                </a:solidFill>
              </a:rPr>
              <a:t>*</a:t>
            </a:r>
            <a:r>
              <a:rPr lang="en-US" sz="2900" b="1">
                <a:solidFill>
                  <a:srgbClr val="000000"/>
                </a:solidFill>
              </a:rPr>
              <a:t>National Honors Society:</a:t>
            </a:r>
            <a:r>
              <a:rPr lang="en-US" sz="2900">
                <a:solidFill>
                  <a:srgbClr val="000000"/>
                </a:solidFill>
              </a:rPr>
              <a:t> </a:t>
            </a:r>
            <a:endParaRPr sz="2900">
              <a:solidFill>
                <a:srgbClr val="000000"/>
              </a:solidFill>
            </a:endParaRPr>
          </a:p>
          <a:p>
            <a:pPr marL="0" lvl="0" indent="0" algn="ctr" rtl="0">
              <a:lnSpc>
                <a:spcPct val="115000"/>
              </a:lnSpc>
              <a:spcBef>
                <a:spcPts val="1200"/>
              </a:spcBef>
              <a:spcAft>
                <a:spcPts val="0"/>
              </a:spcAft>
              <a:buClr>
                <a:schemeClr val="dk1"/>
              </a:buClr>
              <a:buSzPts val="1100"/>
              <a:buFont typeface="Arial"/>
              <a:buNone/>
            </a:pPr>
            <a:r>
              <a:rPr lang="en-US" sz="2900">
                <a:solidFill>
                  <a:srgbClr val="000000"/>
                </a:solidFill>
              </a:rPr>
              <a:t>Erin, 11th/12th grade</a:t>
            </a:r>
            <a:endParaRPr sz="2900">
              <a:solidFill>
                <a:srgbClr val="000000"/>
              </a:solidFill>
            </a:endParaRPr>
          </a:p>
          <a:p>
            <a:pPr marL="0" lvl="0" indent="0" algn="ctr" rtl="0">
              <a:spcBef>
                <a:spcPts val="1200"/>
              </a:spcBef>
              <a:spcAft>
                <a:spcPts val="0"/>
              </a:spcAft>
              <a:buNone/>
            </a:pPr>
            <a:r>
              <a:rPr lang="en-US" sz="1800" b="1"/>
              <a:t>*Applications are sent out to 10th Grade Students to encourage them to apply</a:t>
            </a:r>
            <a:endParaRPr sz="1800" b="1"/>
          </a:p>
        </p:txBody>
      </p:sp>
      <p:pic>
        <p:nvPicPr>
          <p:cNvPr id="473" name="Google Shape;473;gcaa92861f1_1_255"/>
          <p:cNvPicPr preferRelativeResize="0"/>
          <p:nvPr/>
        </p:nvPicPr>
        <p:blipFill>
          <a:blip r:embed="rId3">
            <a:alphaModFix/>
          </a:blip>
          <a:stretch>
            <a:fillRect/>
          </a:stretch>
        </p:blipFill>
        <p:spPr>
          <a:xfrm>
            <a:off x="5039638" y="965600"/>
            <a:ext cx="3716103" cy="47213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caa92861f1_1_262"/>
          <p:cNvSpPr txBox="1">
            <a:spLocks noGrp="1"/>
          </p:cNvSpPr>
          <p:nvPr>
            <p:ph type="title"/>
          </p:nvPr>
        </p:nvSpPr>
        <p:spPr>
          <a:xfrm>
            <a:off x="311700" y="421233"/>
            <a:ext cx="8520600" cy="1533900"/>
          </a:xfrm>
          <a:prstGeom prst="rect">
            <a:avLst/>
          </a:prstGeom>
          <a:solidFill>
            <a:srgbClr val="8E7CC3"/>
          </a:solidFill>
        </p:spPr>
        <p:txBody>
          <a:bodyPr spcFirstLastPara="1" wrap="square" lIns="91425" tIns="91425" rIns="91425" bIns="91425" anchor="b" anchorCtr="0">
            <a:normAutofit/>
          </a:bodyPr>
          <a:lstStyle/>
          <a:p>
            <a:pPr marL="0" lvl="0" indent="0" algn="ctr" rtl="0">
              <a:spcBef>
                <a:spcPts val="0"/>
              </a:spcBef>
              <a:spcAft>
                <a:spcPts val="0"/>
              </a:spcAft>
              <a:buNone/>
            </a:pPr>
            <a:r>
              <a:rPr lang="en-US" sz="3583" b="1">
                <a:solidFill>
                  <a:srgbClr val="FFFFFF"/>
                </a:solidFill>
              </a:rPr>
              <a:t>High School Student Government</a:t>
            </a:r>
            <a:endParaRPr sz="3583" b="1">
              <a:solidFill>
                <a:srgbClr val="FFFFFF"/>
              </a:solidFill>
            </a:endParaRPr>
          </a:p>
          <a:p>
            <a:pPr marL="0" lvl="0" indent="0" algn="ctr" rtl="0">
              <a:lnSpc>
                <a:spcPct val="115000"/>
              </a:lnSpc>
              <a:spcBef>
                <a:spcPts val="0"/>
              </a:spcBef>
              <a:spcAft>
                <a:spcPts val="1200"/>
              </a:spcAft>
              <a:buClr>
                <a:schemeClr val="dk1"/>
              </a:buClr>
              <a:buSzPts val="1100"/>
              <a:buFont typeface="Arial"/>
              <a:buNone/>
            </a:pPr>
            <a:r>
              <a:rPr lang="en-US" sz="2733" b="1">
                <a:solidFill>
                  <a:srgbClr val="FFFFFF"/>
                </a:solidFill>
              </a:rPr>
              <a:t>*Facilitated  by Nicole Jollon: English Teacher</a:t>
            </a:r>
            <a:endParaRPr sz="3583" b="1">
              <a:solidFill>
                <a:srgbClr val="FFFFFF"/>
              </a:solidFill>
            </a:endParaRPr>
          </a:p>
        </p:txBody>
      </p:sp>
      <p:sp>
        <p:nvSpPr>
          <p:cNvPr id="479" name="Google Shape;479;gcaa92861f1_1_262"/>
          <p:cNvSpPr txBox="1">
            <a:spLocks noGrp="1"/>
          </p:cNvSpPr>
          <p:nvPr>
            <p:ph type="body" idx="1"/>
          </p:nvPr>
        </p:nvSpPr>
        <p:spPr>
          <a:xfrm>
            <a:off x="191150" y="2101167"/>
            <a:ext cx="8798700" cy="4464900"/>
          </a:xfrm>
          <a:prstGeom prst="rect">
            <a:avLst/>
          </a:prstGeom>
          <a:solidFill>
            <a:srgbClr val="D9D2E9"/>
          </a:solidFill>
          <a:ln w="28575" cap="flat" cmpd="sng">
            <a:solidFill>
              <a:schemeClr val="lt2"/>
            </a:solidFill>
            <a:prstDash val="dash"/>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US" sz="2400">
                <a:latin typeface="Economica"/>
                <a:ea typeface="Economica"/>
                <a:cs typeface="Economica"/>
                <a:sym typeface="Economica"/>
              </a:rPr>
              <a:t>This leadership group in the High School is the voice of the students. We work on policies that impact students, student events, activities and fundraisers.</a:t>
            </a:r>
            <a:endParaRPr sz="2400">
              <a:latin typeface="Economica"/>
              <a:ea typeface="Economica"/>
              <a:cs typeface="Economica"/>
              <a:sym typeface="Economica"/>
            </a:endParaRPr>
          </a:p>
          <a:p>
            <a:pPr marL="0" lvl="0" indent="0" algn="l" rtl="0">
              <a:spcBef>
                <a:spcPts val="1200"/>
              </a:spcBef>
              <a:spcAft>
                <a:spcPts val="0"/>
              </a:spcAft>
              <a:buNone/>
            </a:pPr>
            <a:r>
              <a:rPr lang="en-US" sz="2400" b="1" u="sng">
                <a:latin typeface="Economica"/>
                <a:ea typeface="Economica"/>
                <a:cs typeface="Economica"/>
                <a:sym typeface="Economica"/>
              </a:rPr>
              <a:t>In order to be a part of this organization</a:t>
            </a:r>
            <a:r>
              <a:rPr lang="en-US" sz="2400">
                <a:latin typeface="Economica"/>
                <a:ea typeface="Economica"/>
                <a:cs typeface="Economica"/>
                <a:sym typeface="Economica"/>
              </a:rPr>
              <a:t>:</a:t>
            </a:r>
            <a:endParaRPr sz="2400">
              <a:latin typeface="Economica"/>
              <a:ea typeface="Economica"/>
              <a:cs typeface="Economica"/>
              <a:sym typeface="Economica"/>
            </a:endParaRPr>
          </a:p>
          <a:p>
            <a:pPr marL="0" lvl="0" indent="0" algn="l" rtl="0">
              <a:spcBef>
                <a:spcPts val="1200"/>
              </a:spcBef>
              <a:spcAft>
                <a:spcPts val="0"/>
              </a:spcAft>
              <a:buNone/>
            </a:pPr>
            <a:r>
              <a:rPr lang="en-US" sz="2400">
                <a:latin typeface="Economica"/>
                <a:ea typeface="Economica"/>
                <a:cs typeface="Economica"/>
                <a:sym typeface="Economica"/>
              </a:rPr>
              <a:t>-You can be elected starting from 9th grade all the way up to 12th grade</a:t>
            </a:r>
            <a:endParaRPr sz="2400">
              <a:latin typeface="Economica"/>
              <a:ea typeface="Economica"/>
              <a:cs typeface="Economica"/>
              <a:sym typeface="Economica"/>
            </a:endParaRPr>
          </a:p>
          <a:p>
            <a:pPr marL="0" lvl="0" indent="0" algn="l" rtl="0">
              <a:spcBef>
                <a:spcPts val="1200"/>
              </a:spcBef>
              <a:spcAft>
                <a:spcPts val="0"/>
              </a:spcAft>
              <a:buNone/>
            </a:pPr>
            <a:r>
              <a:rPr lang="en-US" sz="2400">
                <a:latin typeface="Economica"/>
                <a:ea typeface="Economica"/>
                <a:cs typeface="Economica"/>
                <a:sym typeface="Economica"/>
              </a:rPr>
              <a:t>-You can even be re-elected</a:t>
            </a:r>
            <a:endParaRPr sz="2400">
              <a:latin typeface="Economica"/>
              <a:ea typeface="Economica"/>
              <a:cs typeface="Economica"/>
              <a:sym typeface="Economica"/>
            </a:endParaRPr>
          </a:p>
          <a:p>
            <a:pPr marL="0" lvl="0" indent="0" algn="l" rtl="0">
              <a:spcBef>
                <a:spcPts val="1200"/>
              </a:spcBef>
              <a:spcAft>
                <a:spcPts val="1200"/>
              </a:spcAft>
              <a:buNone/>
            </a:pPr>
            <a:r>
              <a:rPr lang="en-US" sz="2400">
                <a:latin typeface="Economica"/>
                <a:ea typeface="Economica"/>
                <a:cs typeface="Economica"/>
                <a:sym typeface="Economica"/>
              </a:rPr>
              <a:t>-There are 3 positions for each grade (Fundraising Committee, Community Awareness and an Alternate)</a:t>
            </a:r>
            <a:endParaRPr sz="2400">
              <a:latin typeface="Economica"/>
              <a:ea typeface="Economica"/>
              <a:cs typeface="Economica"/>
              <a:sym typeface="Economic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caa92861f1_1_267"/>
          <p:cNvSpPr txBox="1">
            <a:spLocks noGrp="1"/>
          </p:cNvSpPr>
          <p:nvPr>
            <p:ph type="title"/>
          </p:nvPr>
        </p:nvSpPr>
        <p:spPr>
          <a:xfrm>
            <a:off x="229575" y="323267"/>
            <a:ext cx="8520600" cy="960900"/>
          </a:xfrm>
          <a:prstGeom prst="rect">
            <a:avLst/>
          </a:prstGeom>
          <a:solidFill>
            <a:srgbClr val="6D9EEB"/>
          </a:solidFill>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Clubs!</a:t>
            </a:r>
            <a:endParaRPr sz="3250" b="1"/>
          </a:p>
        </p:txBody>
      </p:sp>
      <p:sp>
        <p:nvSpPr>
          <p:cNvPr id="485" name="Google Shape;485;gcaa92861f1_1_267"/>
          <p:cNvSpPr txBox="1">
            <a:spLocks noGrp="1"/>
          </p:cNvSpPr>
          <p:nvPr>
            <p:ph type="body" idx="1"/>
          </p:nvPr>
        </p:nvSpPr>
        <p:spPr>
          <a:xfrm>
            <a:off x="229500" y="1284175"/>
            <a:ext cx="8685000" cy="4875300"/>
          </a:xfrm>
          <a:prstGeom prst="rect">
            <a:avLst/>
          </a:prstGeom>
          <a:solidFill>
            <a:srgbClr val="CFE2F3"/>
          </a:solidFill>
          <a:ln w="28575" cap="flat" cmpd="sng">
            <a:solidFill>
              <a:schemeClr val="lt2"/>
            </a:solidFill>
            <a:prstDash val="dash"/>
            <a:round/>
            <a:headEnd type="none" w="sm" len="sm"/>
            <a:tailEnd type="none" w="sm" len="sm"/>
          </a:ln>
        </p:spPr>
        <p:txBody>
          <a:bodyPr spcFirstLastPara="1" wrap="square" lIns="91425" tIns="91425" rIns="91425" bIns="91425" anchor="t" anchorCtr="0">
            <a:normAutofit fontScale="32500"/>
          </a:bodyPr>
          <a:lstStyle/>
          <a:p>
            <a:pPr marL="0" lvl="0" indent="0" algn="ctr" rtl="0">
              <a:spcBef>
                <a:spcPts val="0"/>
              </a:spcBef>
              <a:spcAft>
                <a:spcPts val="0"/>
              </a:spcAft>
              <a:buClr>
                <a:schemeClr val="dk1"/>
              </a:buClr>
              <a:buSzPts val="358"/>
              <a:buFont typeface="Arial"/>
              <a:buNone/>
            </a:pPr>
            <a:r>
              <a:rPr lang="en-US" sz="7344" b="1">
                <a:latin typeface="Economica"/>
                <a:ea typeface="Economica"/>
                <a:cs typeface="Economica"/>
                <a:sym typeface="Economica"/>
              </a:rPr>
              <a:t>*GSA Club: With Lisa</a:t>
            </a:r>
            <a:endParaRPr sz="7344"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7344" b="1">
                <a:latin typeface="Economica"/>
                <a:ea typeface="Economica"/>
                <a:cs typeface="Economica"/>
                <a:sym typeface="Economica"/>
              </a:rPr>
              <a:t>*Theater Productions: With Rebecca S. &amp; Curtis</a:t>
            </a:r>
            <a:endParaRPr sz="7344"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7344" b="1">
                <a:latin typeface="Economica"/>
                <a:ea typeface="Economica"/>
                <a:cs typeface="Economica"/>
                <a:sym typeface="Economica"/>
              </a:rPr>
              <a:t>*Run Club: With Martin </a:t>
            </a:r>
            <a:endParaRPr sz="7344"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7344" b="1">
                <a:latin typeface="Economica"/>
                <a:ea typeface="Economica"/>
                <a:cs typeface="Economica"/>
                <a:sym typeface="Economica"/>
              </a:rPr>
              <a:t>*Peer Mediation </a:t>
            </a:r>
            <a:endParaRPr sz="7344"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7344" b="1">
                <a:latin typeface="Economica"/>
                <a:ea typeface="Economica"/>
                <a:cs typeface="Economica"/>
                <a:sym typeface="Economica"/>
              </a:rPr>
              <a:t>*Himalayan Club</a:t>
            </a:r>
            <a:endParaRPr sz="7344"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7344" b="1">
                <a:latin typeface="Economica"/>
                <a:ea typeface="Economica"/>
                <a:cs typeface="Economica"/>
                <a:sym typeface="Economica"/>
              </a:rPr>
              <a:t>*Asian Pacific Islander Student Association: With Pierre</a:t>
            </a:r>
            <a:endParaRPr sz="7344" b="1">
              <a:latin typeface="Economica"/>
              <a:ea typeface="Economica"/>
              <a:cs typeface="Economica"/>
              <a:sym typeface="Economica"/>
            </a:endParaRPr>
          </a:p>
          <a:p>
            <a:pPr marL="0" lvl="0" indent="0" algn="ctr" rtl="0">
              <a:spcBef>
                <a:spcPts val="1200"/>
              </a:spcBef>
              <a:spcAft>
                <a:spcPts val="0"/>
              </a:spcAft>
              <a:buNone/>
            </a:pPr>
            <a:r>
              <a:rPr lang="en-US" sz="7344" b="1">
                <a:latin typeface="Economica"/>
                <a:ea typeface="Economica"/>
                <a:cs typeface="Economica"/>
                <a:sym typeface="Economica"/>
              </a:rPr>
              <a:t>*Student Government!: With Nicole</a:t>
            </a:r>
            <a:endParaRPr sz="6948" b="1">
              <a:latin typeface="Economica"/>
              <a:ea typeface="Economica"/>
              <a:cs typeface="Economica"/>
              <a:sym typeface="Economica"/>
            </a:endParaRPr>
          </a:p>
          <a:p>
            <a:pPr marL="0" lvl="0" indent="0" algn="ctr" rtl="0">
              <a:spcBef>
                <a:spcPts val="1200"/>
              </a:spcBef>
              <a:spcAft>
                <a:spcPts val="0"/>
              </a:spcAft>
              <a:buClr>
                <a:schemeClr val="dk1"/>
              </a:buClr>
              <a:buSzPts val="358"/>
              <a:buFont typeface="Arial"/>
              <a:buNone/>
            </a:pPr>
            <a:r>
              <a:rPr lang="en-US" sz="6948" b="1">
                <a:latin typeface="Economica"/>
                <a:ea typeface="Economica"/>
                <a:cs typeface="Economica"/>
                <a:sym typeface="Economica"/>
              </a:rPr>
              <a:t>*Feel free to create your own clubs!</a:t>
            </a:r>
            <a:endParaRPr sz="6948" b="1">
              <a:latin typeface="Economica"/>
              <a:ea typeface="Economica"/>
              <a:cs typeface="Economica"/>
              <a:sym typeface="Economica"/>
            </a:endParaRPr>
          </a:p>
          <a:p>
            <a:pPr marL="0" lvl="0" indent="0" algn="l" rtl="0">
              <a:spcBef>
                <a:spcPts val="1200"/>
              </a:spcBef>
              <a:spcAft>
                <a:spcPts val="1200"/>
              </a:spcAft>
              <a:buNone/>
            </a:pPr>
            <a:endParaRPr sz="2000">
              <a:latin typeface="Economica"/>
              <a:ea typeface="Economica"/>
              <a:cs typeface="Economica"/>
              <a:sym typeface="Economic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caa92861f1_1_272"/>
          <p:cNvSpPr txBox="1">
            <a:spLocks noGrp="1"/>
          </p:cNvSpPr>
          <p:nvPr>
            <p:ph type="title"/>
          </p:nvPr>
        </p:nvSpPr>
        <p:spPr>
          <a:xfrm>
            <a:off x="311700" y="175100"/>
            <a:ext cx="7547100" cy="992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Sports:</a:t>
            </a:r>
            <a:endParaRPr sz="3250" b="1"/>
          </a:p>
        </p:txBody>
      </p:sp>
      <p:sp>
        <p:nvSpPr>
          <p:cNvPr id="491" name="Google Shape;491;gcaa92861f1_1_272"/>
          <p:cNvSpPr txBox="1">
            <a:spLocks noGrp="1"/>
          </p:cNvSpPr>
          <p:nvPr>
            <p:ph type="body" idx="1"/>
          </p:nvPr>
        </p:nvSpPr>
        <p:spPr>
          <a:xfrm>
            <a:off x="1154175" y="1167333"/>
            <a:ext cx="7266600" cy="4928700"/>
          </a:xfrm>
          <a:prstGeom prst="rect">
            <a:avLst/>
          </a:prstGeom>
          <a:solidFill>
            <a:schemeClr val="lt2"/>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a:bodyPr>
          <a:lstStyle/>
          <a:p>
            <a:pPr marL="457200" lvl="0" indent="0" algn="ctr" rtl="0">
              <a:spcBef>
                <a:spcPts val="0"/>
              </a:spcBef>
              <a:spcAft>
                <a:spcPts val="0"/>
              </a:spcAft>
              <a:buNone/>
            </a:pPr>
            <a:r>
              <a:rPr lang="en-US" sz="3600">
                <a:highlight>
                  <a:srgbClr val="E6B8AF"/>
                </a:highlight>
                <a:latin typeface="Economica"/>
                <a:ea typeface="Economica"/>
                <a:cs typeface="Economica"/>
                <a:sym typeface="Economica"/>
              </a:rPr>
              <a:t>Girls Varsity Volleyball: Dhariana</a:t>
            </a:r>
            <a:endParaRPr sz="3600">
              <a:highlight>
                <a:srgbClr val="E6B8AF"/>
              </a:highlight>
              <a:latin typeface="Economica"/>
              <a:ea typeface="Economica"/>
              <a:cs typeface="Economica"/>
              <a:sym typeface="Economica"/>
            </a:endParaRPr>
          </a:p>
          <a:p>
            <a:pPr marL="457200" lvl="0" indent="0" algn="ctr" rtl="0">
              <a:spcBef>
                <a:spcPts val="1200"/>
              </a:spcBef>
              <a:spcAft>
                <a:spcPts val="0"/>
              </a:spcAft>
              <a:buNone/>
            </a:pPr>
            <a:r>
              <a:rPr lang="en-US" sz="3600">
                <a:highlight>
                  <a:srgbClr val="EAD1DC"/>
                </a:highlight>
                <a:latin typeface="Economica"/>
                <a:ea typeface="Economica"/>
                <a:cs typeface="Economica"/>
                <a:sym typeface="Economica"/>
              </a:rPr>
              <a:t>Soccer: Vinny</a:t>
            </a:r>
            <a:endParaRPr sz="3600">
              <a:highlight>
                <a:srgbClr val="EAD1DC"/>
              </a:highlight>
              <a:latin typeface="Economica"/>
              <a:ea typeface="Economica"/>
              <a:cs typeface="Economica"/>
              <a:sym typeface="Economica"/>
            </a:endParaRPr>
          </a:p>
          <a:p>
            <a:pPr marL="457200" lvl="0" indent="0" algn="ctr" rtl="0">
              <a:spcBef>
                <a:spcPts val="1200"/>
              </a:spcBef>
              <a:spcAft>
                <a:spcPts val="0"/>
              </a:spcAft>
              <a:buNone/>
            </a:pPr>
            <a:r>
              <a:rPr lang="en-US" sz="3600">
                <a:highlight>
                  <a:srgbClr val="F4CCCC"/>
                </a:highlight>
                <a:latin typeface="Economica"/>
                <a:ea typeface="Economica"/>
                <a:cs typeface="Economica"/>
                <a:sym typeface="Economica"/>
              </a:rPr>
              <a:t>Boys &amp; Girls Varsity Basketball: Vinny and Alex</a:t>
            </a:r>
            <a:endParaRPr sz="3600">
              <a:highlight>
                <a:srgbClr val="F4CCCC"/>
              </a:highlight>
              <a:latin typeface="Economica"/>
              <a:ea typeface="Economica"/>
              <a:cs typeface="Economica"/>
              <a:sym typeface="Economica"/>
            </a:endParaRPr>
          </a:p>
          <a:p>
            <a:pPr marL="457200" lvl="0" indent="0" algn="ctr" rtl="0">
              <a:spcBef>
                <a:spcPts val="1200"/>
              </a:spcBef>
              <a:spcAft>
                <a:spcPts val="1200"/>
              </a:spcAft>
              <a:buNone/>
            </a:pPr>
            <a:r>
              <a:rPr lang="en-US" sz="2216">
                <a:latin typeface="Economica"/>
                <a:ea typeface="Economica"/>
                <a:cs typeface="Economica"/>
                <a:sym typeface="Economica"/>
              </a:rPr>
              <a:t>**You might even be able to get other teams with enough people interested**</a:t>
            </a:r>
            <a:endParaRPr sz="2216">
              <a:latin typeface="Economica"/>
              <a:ea typeface="Economica"/>
              <a:cs typeface="Economica"/>
              <a:sym typeface="Economic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caa92861f1_1_277"/>
          <p:cNvSpPr txBox="1">
            <a:spLocks noGrp="1"/>
          </p:cNvSpPr>
          <p:nvPr>
            <p:ph type="title"/>
          </p:nvPr>
        </p:nvSpPr>
        <p:spPr>
          <a:xfrm>
            <a:off x="265500" y="163767"/>
            <a:ext cx="4045200" cy="3210300"/>
          </a:xfrm>
          <a:prstGeom prst="rect">
            <a:avLst/>
          </a:prstGeom>
          <a:ln w="28575" cap="flat" cmpd="sng">
            <a:solidFill>
              <a:schemeClr val="lt2"/>
            </a:solidFill>
            <a:prstDash val="dash"/>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endParaRPr sz="3250"/>
          </a:p>
        </p:txBody>
      </p:sp>
      <p:sp>
        <p:nvSpPr>
          <p:cNvPr id="497" name="Google Shape;497;gcaa92861f1_1_277"/>
          <p:cNvSpPr txBox="1">
            <a:spLocks noGrp="1"/>
          </p:cNvSpPr>
          <p:nvPr>
            <p:ph type="body" idx="2"/>
          </p:nvPr>
        </p:nvSpPr>
        <p:spPr>
          <a:xfrm>
            <a:off x="4939500" y="965600"/>
            <a:ext cx="3837000" cy="4926900"/>
          </a:xfrm>
          <a:prstGeom prst="rect">
            <a:avLst/>
          </a:prstGeom>
          <a:ln w="28575" cap="flat" cmpd="sng">
            <a:solidFill>
              <a:srgbClr val="FFFFFF"/>
            </a:solidFill>
            <a:prstDash val="dash"/>
            <a:round/>
            <a:headEnd type="none" w="sm" len="sm"/>
            <a:tailEnd type="none" w="sm" len="sm"/>
          </a:ln>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498" name="Google Shape;498;gcaa92861f1_1_277"/>
          <p:cNvSpPr txBox="1">
            <a:spLocks noGrp="1"/>
          </p:cNvSpPr>
          <p:nvPr>
            <p:ph type="subTitle" idx="1"/>
          </p:nvPr>
        </p:nvSpPr>
        <p:spPr>
          <a:xfrm>
            <a:off x="265500" y="3692000"/>
            <a:ext cx="4045200" cy="3034800"/>
          </a:xfrm>
          <a:prstGeom prst="rect">
            <a:avLst/>
          </a:prstGeom>
          <a:ln w="28575" cap="flat" cmpd="sng">
            <a:solidFill>
              <a:schemeClr val="lt2"/>
            </a:solidFill>
            <a:prstDash val="dash"/>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99" name="Google Shape;499;gcaa92861f1_1_277"/>
          <p:cNvPicPr preferRelativeResize="0"/>
          <p:nvPr/>
        </p:nvPicPr>
        <p:blipFill rotWithShape="1">
          <a:blip r:embed="rId3">
            <a:alphaModFix/>
          </a:blip>
          <a:srcRect t="20398" b="6303"/>
          <a:stretch/>
        </p:blipFill>
        <p:spPr>
          <a:xfrm>
            <a:off x="331600" y="251568"/>
            <a:ext cx="3912996" cy="3034796"/>
          </a:xfrm>
          <a:prstGeom prst="rect">
            <a:avLst/>
          </a:prstGeom>
          <a:noFill/>
          <a:ln>
            <a:noFill/>
          </a:ln>
        </p:spPr>
      </p:pic>
      <p:pic>
        <p:nvPicPr>
          <p:cNvPr id="500" name="Google Shape;500;gcaa92861f1_1_277"/>
          <p:cNvPicPr preferRelativeResize="0"/>
          <p:nvPr/>
        </p:nvPicPr>
        <p:blipFill rotWithShape="1">
          <a:blip r:embed="rId4">
            <a:alphaModFix/>
          </a:blip>
          <a:srcRect t="10778" r="-6917"/>
          <a:stretch/>
        </p:blipFill>
        <p:spPr>
          <a:xfrm>
            <a:off x="5008150" y="1050033"/>
            <a:ext cx="3976548" cy="4708731"/>
          </a:xfrm>
          <a:prstGeom prst="rect">
            <a:avLst/>
          </a:prstGeom>
          <a:noFill/>
          <a:ln>
            <a:noFill/>
          </a:ln>
        </p:spPr>
      </p:pic>
      <p:pic>
        <p:nvPicPr>
          <p:cNvPr id="501" name="Google Shape;501;gcaa92861f1_1_277"/>
          <p:cNvPicPr preferRelativeResize="0"/>
          <p:nvPr/>
        </p:nvPicPr>
        <p:blipFill rotWithShape="1">
          <a:blip r:embed="rId5">
            <a:alphaModFix/>
          </a:blip>
          <a:srcRect l="-5726" t="18995" r="-12840" b="-4290"/>
          <a:stretch/>
        </p:blipFill>
        <p:spPr>
          <a:xfrm>
            <a:off x="86125" y="3779800"/>
            <a:ext cx="4700523" cy="30348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caa92861f1_1_286"/>
          <p:cNvSpPr txBox="1">
            <a:spLocks noGrp="1"/>
          </p:cNvSpPr>
          <p:nvPr>
            <p:ph type="title"/>
          </p:nvPr>
        </p:nvSpPr>
        <p:spPr>
          <a:xfrm>
            <a:off x="250600" y="233467"/>
            <a:ext cx="4146300" cy="2422500"/>
          </a:xfrm>
          <a:prstGeom prst="rect">
            <a:avLst/>
          </a:prstGeom>
          <a:solidFill>
            <a:srgbClr val="76A5AF"/>
          </a:solidFill>
        </p:spPr>
        <p:txBody>
          <a:bodyPr spcFirstLastPara="1" wrap="square" lIns="91425" tIns="91425" rIns="91425" bIns="91425" anchor="b" anchorCtr="0">
            <a:normAutofit/>
          </a:bodyPr>
          <a:lstStyle/>
          <a:p>
            <a:pPr marL="0" lvl="0" indent="0" algn="ctr" rtl="0">
              <a:spcBef>
                <a:spcPts val="0"/>
              </a:spcBef>
              <a:spcAft>
                <a:spcPts val="0"/>
              </a:spcAft>
              <a:buNone/>
            </a:pPr>
            <a:r>
              <a:rPr lang="en-US" sz="4583" b="1"/>
              <a:t>Spirit Week!!!</a:t>
            </a:r>
            <a:endParaRPr sz="4583" b="1"/>
          </a:p>
          <a:p>
            <a:pPr marL="0" lvl="0" indent="0" algn="ctr" rtl="0">
              <a:spcBef>
                <a:spcPts val="0"/>
              </a:spcBef>
              <a:spcAft>
                <a:spcPts val="0"/>
              </a:spcAft>
              <a:buNone/>
            </a:pPr>
            <a:r>
              <a:rPr lang="en-US" sz="3250" b="1"/>
              <a:t>Student Government in Collaboration with SHS and NHS</a:t>
            </a:r>
            <a:endParaRPr sz="3250" b="1"/>
          </a:p>
        </p:txBody>
      </p:sp>
      <p:sp>
        <p:nvSpPr>
          <p:cNvPr id="507" name="Google Shape;507;gcaa92861f1_1_286"/>
          <p:cNvSpPr txBox="1">
            <a:spLocks noGrp="1"/>
          </p:cNvSpPr>
          <p:nvPr>
            <p:ph type="body" idx="2"/>
          </p:nvPr>
        </p:nvSpPr>
        <p:spPr>
          <a:xfrm>
            <a:off x="4939500" y="459400"/>
            <a:ext cx="3837000" cy="2969700"/>
          </a:xfrm>
          <a:prstGeom prst="rect">
            <a:avLst/>
          </a:prstGeom>
          <a:ln w="28575" cap="flat" cmpd="sng">
            <a:solidFill>
              <a:srgbClr val="FFFFFF"/>
            </a:solidFill>
            <a:prstDash val="dash"/>
            <a:round/>
            <a:headEnd type="none" w="sm" len="sm"/>
            <a:tailEnd type="none" w="sm" len="sm"/>
          </a:ln>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508" name="Google Shape;508;gcaa92861f1_1_286"/>
          <p:cNvSpPr txBox="1">
            <a:spLocks noGrp="1"/>
          </p:cNvSpPr>
          <p:nvPr>
            <p:ph type="subTitle" idx="1"/>
          </p:nvPr>
        </p:nvSpPr>
        <p:spPr>
          <a:xfrm>
            <a:off x="456025" y="2655667"/>
            <a:ext cx="3940800" cy="361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000"/>
          </a:p>
          <a:p>
            <a:pPr marL="0" lvl="0" indent="0" algn="ctr" rtl="0">
              <a:spcBef>
                <a:spcPts val="0"/>
              </a:spcBef>
              <a:spcAft>
                <a:spcPts val="0"/>
              </a:spcAft>
              <a:buNone/>
            </a:pPr>
            <a:r>
              <a:rPr lang="en-US"/>
              <a:t>*Always done the week of halloween!</a:t>
            </a:r>
            <a:endParaRPr/>
          </a:p>
          <a:p>
            <a:pPr marL="0" lvl="0" indent="0" algn="ctr" rtl="0">
              <a:spcBef>
                <a:spcPts val="0"/>
              </a:spcBef>
              <a:spcAft>
                <a:spcPts val="0"/>
              </a:spcAft>
              <a:buNone/>
            </a:pPr>
            <a:r>
              <a:rPr lang="en-US"/>
              <a:t>-Activities that we always have:</a:t>
            </a:r>
            <a:endParaRPr/>
          </a:p>
          <a:p>
            <a:pPr marL="0" lvl="0" indent="0" algn="ctr" rtl="0">
              <a:spcBef>
                <a:spcPts val="0"/>
              </a:spcBef>
              <a:spcAft>
                <a:spcPts val="0"/>
              </a:spcAft>
              <a:buNone/>
            </a:pPr>
            <a:r>
              <a:rPr lang="en-US"/>
              <a:t>Halloween: Dress up</a:t>
            </a:r>
            <a:endParaRPr/>
          </a:p>
          <a:p>
            <a:pPr marL="0" lvl="0" indent="0" algn="ctr" rtl="0">
              <a:spcBef>
                <a:spcPts val="0"/>
              </a:spcBef>
              <a:spcAft>
                <a:spcPts val="0"/>
              </a:spcAft>
              <a:buNone/>
            </a:pPr>
            <a:r>
              <a:rPr lang="en-US"/>
              <a:t>Pajama day!!</a:t>
            </a:r>
            <a:endParaRPr/>
          </a:p>
          <a:p>
            <a:pPr marL="0" lvl="0" indent="0" algn="ctr" rtl="0">
              <a:spcBef>
                <a:spcPts val="0"/>
              </a:spcBef>
              <a:spcAft>
                <a:spcPts val="0"/>
              </a:spcAft>
              <a:buNone/>
            </a:pPr>
            <a:r>
              <a:rPr lang="en-US"/>
              <a:t>Heritage Day!</a:t>
            </a:r>
            <a:endParaRPr/>
          </a:p>
          <a:p>
            <a:pPr marL="0" lvl="0" indent="0" algn="ctr" rtl="0">
              <a:spcBef>
                <a:spcPts val="0"/>
              </a:spcBef>
              <a:spcAft>
                <a:spcPts val="0"/>
              </a:spcAft>
              <a:buNone/>
            </a:pPr>
            <a:r>
              <a:rPr lang="en-US"/>
              <a:t>*many more are added each year*</a:t>
            </a:r>
            <a:endParaRPr/>
          </a:p>
          <a:p>
            <a:pPr marL="0" lvl="0" indent="0" algn="ctr" rtl="0">
              <a:spcBef>
                <a:spcPts val="0"/>
              </a:spcBef>
              <a:spcAft>
                <a:spcPts val="0"/>
              </a:spcAft>
              <a:buNone/>
            </a:pPr>
            <a:r>
              <a:rPr lang="en-US"/>
              <a:t>*Both teachers and students participate*</a:t>
            </a:r>
            <a:endParaRPr/>
          </a:p>
        </p:txBody>
      </p:sp>
      <p:pic>
        <p:nvPicPr>
          <p:cNvPr id="509" name="Google Shape;509;gcaa92861f1_1_286"/>
          <p:cNvPicPr preferRelativeResize="0"/>
          <p:nvPr/>
        </p:nvPicPr>
        <p:blipFill>
          <a:blip r:embed="rId3">
            <a:alphaModFix/>
          </a:blip>
          <a:stretch>
            <a:fillRect/>
          </a:stretch>
        </p:blipFill>
        <p:spPr>
          <a:xfrm>
            <a:off x="5020325" y="554267"/>
            <a:ext cx="3679325" cy="2759900"/>
          </a:xfrm>
          <a:prstGeom prst="rect">
            <a:avLst/>
          </a:prstGeom>
          <a:noFill/>
          <a:ln>
            <a:noFill/>
          </a:ln>
        </p:spPr>
      </p:pic>
      <p:sp>
        <p:nvSpPr>
          <p:cNvPr id="510" name="Google Shape;510;gcaa92861f1_1_286"/>
          <p:cNvSpPr txBox="1"/>
          <p:nvPr/>
        </p:nvSpPr>
        <p:spPr>
          <a:xfrm>
            <a:off x="4939500" y="3625867"/>
            <a:ext cx="3837000" cy="2851200"/>
          </a:xfrm>
          <a:prstGeom prst="rect">
            <a:avLst/>
          </a:prstGeom>
          <a:noFill/>
          <a:ln w="28575" cap="flat" cmpd="sng">
            <a:solidFill>
              <a:srgbClr val="FFFFFF"/>
            </a:solidFill>
            <a:prstDash val="lg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511" name="Google Shape;511;gcaa92861f1_1_286"/>
          <p:cNvPicPr preferRelativeResize="0"/>
          <p:nvPr/>
        </p:nvPicPr>
        <p:blipFill>
          <a:blip r:embed="rId4">
            <a:alphaModFix/>
          </a:blip>
          <a:stretch>
            <a:fillRect/>
          </a:stretch>
        </p:blipFill>
        <p:spPr>
          <a:xfrm>
            <a:off x="5020325" y="3662700"/>
            <a:ext cx="3679325" cy="2759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5"/>
        <p:cNvGrpSpPr/>
        <p:nvPr/>
      </p:nvGrpSpPr>
      <p:grpSpPr>
        <a:xfrm>
          <a:off x="0" y="0"/>
          <a:ext cx="0" cy="0"/>
          <a:chOff x="0" y="0"/>
          <a:chExt cx="0" cy="0"/>
        </a:xfrm>
      </p:grpSpPr>
      <p:sp>
        <p:nvSpPr>
          <p:cNvPr id="516" name="Google Shape;516;gcaa92861f1_1_295"/>
          <p:cNvSpPr txBox="1">
            <a:spLocks noGrp="1"/>
          </p:cNvSpPr>
          <p:nvPr>
            <p:ph type="body" idx="1"/>
          </p:nvPr>
        </p:nvSpPr>
        <p:spPr>
          <a:xfrm>
            <a:off x="1596300" y="5920567"/>
            <a:ext cx="5951400" cy="806400"/>
          </a:xfrm>
          <a:prstGeom prst="rect">
            <a:avLst/>
          </a:prstGeom>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50" b="1">
                <a:solidFill>
                  <a:srgbClr val="FFFFFF"/>
                </a:solidFill>
              </a:rPr>
              <a:t>Spirit Week 2020 and different drives and events </a:t>
            </a:r>
            <a:endParaRPr sz="2050" b="1">
              <a:solidFill>
                <a:srgbClr val="FFFFFF"/>
              </a:solidFill>
            </a:endParaRPr>
          </a:p>
          <a:p>
            <a:pPr marL="0" lvl="0" indent="0" algn="ctr" rtl="0">
              <a:spcBef>
                <a:spcPts val="0"/>
              </a:spcBef>
              <a:spcAft>
                <a:spcPts val="0"/>
              </a:spcAft>
              <a:buNone/>
            </a:pPr>
            <a:r>
              <a:rPr lang="en-US" sz="2050" b="1">
                <a:solidFill>
                  <a:srgbClr val="FFFFFF"/>
                </a:solidFill>
              </a:rPr>
              <a:t>that HS Student Government held during remote learning</a:t>
            </a:r>
            <a:endParaRPr sz="2050" b="1">
              <a:solidFill>
                <a:srgbClr val="FFFFFF"/>
              </a:solidFill>
            </a:endParaRPr>
          </a:p>
        </p:txBody>
      </p:sp>
      <p:pic>
        <p:nvPicPr>
          <p:cNvPr id="517" name="Google Shape;517;gcaa92861f1_1_295"/>
          <p:cNvPicPr preferRelativeResize="0"/>
          <p:nvPr/>
        </p:nvPicPr>
        <p:blipFill>
          <a:blip r:embed="rId3">
            <a:alphaModFix/>
          </a:blip>
          <a:stretch>
            <a:fillRect/>
          </a:stretch>
        </p:blipFill>
        <p:spPr>
          <a:xfrm>
            <a:off x="7033850" y="144800"/>
            <a:ext cx="1852974" cy="3860004"/>
          </a:xfrm>
          <a:prstGeom prst="rect">
            <a:avLst/>
          </a:prstGeom>
          <a:noFill/>
          <a:ln>
            <a:noFill/>
          </a:ln>
        </p:spPr>
      </p:pic>
      <p:pic>
        <p:nvPicPr>
          <p:cNvPr id="518" name="Google Shape;518;gcaa92861f1_1_295"/>
          <p:cNvPicPr preferRelativeResize="0"/>
          <p:nvPr/>
        </p:nvPicPr>
        <p:blipFill>
          <a:blip r:embed="rId4">
            <a:alphaModFix/>
          </a:blip>
          <a:stretch>
            <a:fillRect/>
          </a:stretch>
        </p:blipFill>
        <p:spPr>
          <a:xfrm rot="17997">
            <a:off x="355185" y="149596"/>
            <a:ext cx="1840155" cy="2453546"/>
          </a:xfrm>
          <a:prstGeom prst="rect">
            <a:avLst/>
          </a:prstGeom>
          <a:noFill/>
          <a:ln>
            <a:noFill/>
          </a:ln>
        </p:spPr>
      </p:pic>
      <p:pic>
        <p:nvPicPr>
          <p:cNvPr id="519" name="Google Shape;519;gcaa92861f1_1_295"/>
          <p:cNvPicPr preferRelativeResize="0"/>
          <p:nvPr/>
        </p:nvPicPr>
        <p:blipFill>
          <a:blip r:embed="rId5">
            <a:alphaModFix/>
          </a:blip>
          <a:stretch>
            <a:fillRect/>
          </a:stretch>
        </p:blipFill>
        <p:spPr>
          <a:xfrm>
            <a:off x="3329663" y="144801"/>
            <a:ext cx="2156725" cy="2744900"/>
          </a:xfrm>
          <a:prstGeom prst="rect">
            <a:avLst/>
          </a:prstGeom>
          <a:noFill/>
          <a:ln>
            <a:noFill/>
          </a:ln>
        </p:spPr>
      </p:pic>
      <p:pic>
        <p:nvPicPr>
          <p:cNvPr id="520" name="Google Shape;520;gcaa92861f1_1_295"/>
          <p:cNvPicPr preferRelativeResize="0"/>
          <p:nvPr/>
        </p:nvPicPr>
        <p:blipFill>
          <a:blip r:embed="rId6">
            <a:alphaModFix/>
          </a:blip>
          <a:stretch>
            <a:fillRect/>
          </a:stretch>
        </p:blipFill>
        <p:spPr>
          <a:xfrm>
            <a:off x="1682067" y="2550667"/>
            <a:ext cx="1744908" cy="2463149"/>
          </a:xfrm>
          <a:prstGeom prst="rect">
            <a:avLst/>
          </a:prstGeom>
          <a:noFill/>
          <a:ln>
            <a:noFill/>
          </a:ln>
        </p:spPr>
      </p:pic>
      <p:pic>
        <p:nvPicPr>
          <p:cNvPr id="521" name="Google Shape;521;gcaa92861f1_1_295"/>
          <p:cNvPicPr preferRelativeResize="0"/>
          <p:nvPr/>
        </p:nvPicPr>
        <p:blipFill>
          <a:blip r:embed="rId7">
            <a:alphaModFix/>
          </a:blip>
          <a:stretch>
            <a:fillRect/>
          </a:stretch>
        </p:blipFill>
        <p:spPr>
          <a:xfrm>
            <a:off x="5240326" y="2238950"/>
            <a:ext cx="2156725" cy="2696933"/>
          </a:xfrm>
          <a:prstGeom prst="rect">
            <a:avLst/>
          </a:prstGeom>
          <a:noFill/>
          <a:ln>
            <a:noFill/>
          </a:ln>
        </p:spPr>
      </p:pic>
      <p:sp>
        <p:nvSpPr>
          <p:cNvPr id="522" name="Google Shape;522;gcaa92861f1_1_295"/>
          <p:cNvSpPr txBox="1"/>
          <p:nvPr/>
        </p:nvSpPr>
        <p:spPr>
          <a:xfrm>
            <a:off x="133950" y="144800"/>
            <a:ext cx="8876100" cy="5690400"/>
          </a:xfrm>
          <a:prstGeom prst="rect">
            <a:avLst/>
          </a:prstGeom>
          <a:noFill/>
          <a:ln w="2857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caa92861f1_0_157"/>
          <p:cNvSpPr txBox="1"/>
          <p:nvPr/>
        </p:nvSpPr>
        <p:spPr>
          <a:xfrm>
            <a:off x="508500" y="486525"/>
            <a:ext cx="8127000" cy="14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TRCS HS is small, about 220 students.</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That’s just the way we like it. Why?</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5" name="Google Shape;245;gcaa92861f1_0_157"/>
          <p:cNvSpPr txBox="1"/>
          <p:nvPr/>
        </p:nvSpPr>
        <p:spPr>
          <a:xfrm>
            <a:off x="368900" y="2028900"/>
            <a:ext cx="8266500" cy="47409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We know you – from teachers to office staff to school safety officers, we’re one community of learners! </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Your teachers know YOU and YOUR STUDENT:  strengths, area of need, personality. </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We have the flexibility to add experiential learning whenever the opportunity arises--which means more artists and other experts in classes, more trips, more leadership opportunities and internships.</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Students in small schools perform better academically, graduate at higher levels, are more likely to attend college, and earn higher salaries later on in life.*</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dk1"/>
              </a:solidFill>
              <a:latin typeface="Proxima Nova"/>
              <a:ea typeface="Proxima Nova"/>
              <a:cs typeface="Proxima Nova"/>
              <a:sym typeface="Proxima Nova"/>
            </a:endParaRPr>
          </a:p>
          <a:p>
            <a:pPr marL="0" lvl="0" indent="0" algn="r" rtl="0">
              <a:spcBef>
                <a:spcPts val="0"/>
              </a:spcBef>
              <a:spcAft>
                <a:spcPts val="0"/>
              </a:spcAft>
              <a:buNone/>
            </a:pPr>
            <a:r>
              <a:rPr lang="en-US" sz="1700">
                <a:solidFill>
                  <a:schemeClr val="dk1"/>
                </a:solidFill>
                <a:latin typeface="Proxima Nova"/>
                <a:ea typeface="Proxima Nova"/>
                <a:cs typeface="Proxima Nova"/>
                <a:sym typeface="Proxima Nova"/>
              </a:rPr>
              <a:t>*Source: Raywid,“Small Schools: A Reform That Works,” </a:t>
            </a:r>
            <a:endParaRPr sz="1700">
              <a:solidFill>
                <a:schemeClr val="dk1"/>
              </a:solidFill>
              <a:latin typeface="Proxima Nova"/>
              <a:ea typeface="Proxima Nova"/>
              <a:cs typeface="Proxima Nova"/>
              <a:sym typeface="Proxima Nova"/>
            </a:endParaRPr>
          </a:p>
          <a:p>
            <a:pPr marL="0" lvl="0" indent="0" algn="r" rtl="0">
              <a:spcBef>
                <a:spcPts val="0"/>
              </a:spcBef>
              <a:spcAft>
                <a:spcPts val="0"/>
              </a:spcAft>
              <a:buNone/>
            </a:pPr>
            <a:r>
              <a:rPr lang="en-US" sz="1700" i="1">
                <a:solidFill>
                  <a:schemeClr val="dk1"/>
                </a:solidFill>
                <a:latin typeface="Proxima Nova"/>
                <a:ea typeface="Proxima Nova"/>
                <a:cs typeface="Proxima Nova"/>
                <a:sym typeface="Proxima Nova"/>
              </a:rPr>
              <a:t>Educational Leadership</a:t>
            </a:r>
            <a:r>
              <a:rPr lang="en-US" sz="1700">
                <a:solidFill>
                  <a:schemeClr val="dk1"/>
                </a:solidFill>
                <a:latin typeface="Proxima Nova"/>
                <a:ea typeface="Proxima Nova"/>
                <a:cs typeface="Proxima Nova"/>
                <a:sym typeface="Proxima Nova"/>
              </a:rPr>
              <a:t>, 55(4), p.34-39</a:t>
            </a:r>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caa92861f1_1_305"/>
          <p:cNvSpPr txBox="1">
            <a:spLocks noGrp="1"/>
          </p:cNvSpPr>
          <p:nvPr>
            <p:ph type="title"/>
          </p:nvPr>
        </p:nvSpPr>
        <p:spPr>
          <a:xfrm>
            <a:off x="235136" y="304563"/>
            <a:ext cx="85206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b="1"/>
              <a:t>The Arts Classes</a:t>
            </a:r>
            <a:endParaRPr b="1"/>
          </a:p>
        </p:txBody>
      </p:sp>
      <p:sp>
        <p:nvSpPr>
          <p:cNvPr id="528" name="Google Shape;528;gcaa92861f1_1_305"/>
          <p:cNvSpPr txBox="1">
            <a:spLocks noGrp="1"/>
          </p:cNvSpPr>
          <p:nvPr>
            <p:ph type="body" idx="1"/>
          </p:nvPr>
        </p:nvSpPr>
        <p:spPr>
          <a:xfrm>
            <a:off x="311700" y="1633633"/>
            <a:ext cx="4366200" cy="4903200"/>
          </a:xfrm>
          <a:prstGeom prst="rect">
            <a:avLst/>
          </a:prstGeom>
          <a:solidFill>
            <a:srgbClr val="F4CCCC"/>
          </a:solidFill>
          <a:ln w="28575" cap="flat" cmpd="sng">
            <a:solidFill>
              <a:schemeClr val="accent1"/>
            </a:solidFill>
            <a:prstDash val="lgDash"/>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US" sz="2900">
                <a:latin typeface="Economica"/>
                <a:ea typeface="Economica"/>
                <a:cs typeface="Economica"/>
                <a:sym typeface="Economica"/>
              </a:rPr>
              <a:t>*There are three options:</a:t>
            </a:r>
            <a:endParaRPr sz="2900">
              <a:latin typeface="Economica"/>
              <a:ea typeface="Economica"/>
              <a:cs typeface="Economica"/>
              <a:sym typeface="Economica"/>
            </a:endParaRPr>
          </a:p>
          <a:p>
            <a:pPr marL="0" lvl="0" indent="0" algn="ctr" rtl="0">
              <a:spcBef>
                <a:spcPts val="1200"/>
              </a:spcBef>
              <a:spcAft>
                <a:spcPts val="0"/>
              </a:spcAft>
              <a:buNone/>
            </a:pPr>
            <a:r>
              <a:rPr lang="en-US" sz="2700">
                <a:latin typeface="Economica"/>
                <a:ea typeface="Economica"/>
                <a:cs typeface="Economica"/>
                <a:sym typeface="Economica"/>
              </a:rPr>
              <a:t>-Theatre with Rebecca S.</a:t>
            </a:r>
            <a:endParaRPr sz="2700">
              <a:latin typeface="Economica"/>
              <a:ea typeface="Economica"/>
              <a:cs typeface="Economica"/>
              <a:sym typeface="Economica"/>
            </a:endParaRPr>
          </a:p>
          <a:p>
            <a:pPr marL="0" lvl="0" indent="0" algn="ctr" rtl="0">
              <a:spcBef>
                <a:spcPts val="1200"/>
              </a:spcBef>
              <a:spcAft>
                <a:spcPts val="0"/>
              </a:spcAft>
              <a:buNone/>
            </a:pPr>
            <a:r>
              <a:rPr lang="en-US" sz="2700">
                <a:latin typeface="Economica"/>
                <a:ea typeface="Economica"/>
                <a:cs typeface="Economica"/>
                <a:sym typeface="Economica"/>
              </a:rPr>
              <a:t>-Art with Robert</a:t>
            </a:r>
            <a:endParaRPr sz="2700">
              <a:latin typeface="Economica"/>
              <a:ea typeface="Economica"/>
              <a:cs typeface="Economica"/>
              <a:sym typeface="Economica"/>
            </a:endParaRPr>
          </a:p>
          <a:p>
            <a:pPr marL="0" lvl="0" indent="0" algn="ctr" rtl="0">
              <a:spcBef>
                <a:spcPts val="1200"/>
              </a:spcBef>
              <a:spcAft>
                <a:spcPts val="1200"/>
              </a:spcAft>
              <a:buNone/>
            </a:pPr>
            <a:r>
              <a:rPr lang="en-US" sz="2700">
                <a:latin typeface="Economica"/>
                <a:ea typeface="Economica"/>
                <a:cs typeface="Economica"/>
                <a:sym typeface="Economica"/>
              </a:rPr>
              <a:t>-Music with Katie</a:t>
            </a:r>
            <a:endParaRPr sz="2700">
              <a:latin typeface="Economica"/>
              <a:ea typeface="Economica"/>
              <a:cs typeface="Economica"/>
              <a:sym typeface="Economica"/>
            </a:endParaRPr>
          </a:p>
        </p:txBody>
      </p:sp>
      <p:sp>
        <p:nvSpPr>
          <p:cNvPr id="529" name="Google Shape;529;gcaa92861f1_1_305"/>
          <p:cNvSpPr txBox="1">
            <a:spLocks noGrp="1"/>
          </p:cNvSpPr>
          <p:nvPr>
            <p:ph type="body" idx="2"/>
          </p:nvPr>
        </p:nvSpPr>
        <p:spPr>
          <a:xfrm>
            <a:off x="4832400" y="1633633"/>
            <a:ext cx="3999900" cy="4903200"/>
          </a:xfrm>
          <a:prstGeom prst="rect">
            <a:avLst/>
          </a:prstGeom>
          <a:solidFill>
            <a:srgbClr val="FCE5CD"/>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US" sz="2000">
                <a:latin typeface="Economica"/>
                <a:ea typeface="Economica"/>
                <a:cs typeface="Economica"/>
                <a:sym typeface="Economica"/>
              </a:rPr>
              <a:t>In the beginning of the school year, you will have the chance of “dipping your toe” in 3 art classes. This will help you make your </a:t>
            </a:r>
            <a:r>
              <a:rPr lang="en-US" sz="2000" u="sng">
                <a:latin typeface="Economica"/>
                <a:ea typeface="Economica"/>
                <a:cs typeface="Economica"/>
                <a:sym typeface="Economica"/>
              </a:rPr>
              <a:t>final decision</a:t>
            </a:r>
            <a:r>
              <a:rPr lang="en-US" sz="2000">
                <a:latin typeface="Economica"/>
                <a:ea typeface="Economica"/>
                <a:cs typeface="Economica"/>
                <a:sym typeface="Economica"/>
              </a:rPr>
              <a:t> where you chose one of the arts to focus on for the </a:t>
            </a:r>
            <a:r>
              <a:rPr lang="en-US" sz="2000" u="sng">
                <a:latin typeface="Economica"/>
                <a:ea typeface="Economica"/>
                <a:cs typeface="Economica"/>
                <a:sym typeface="Economica"/>
              </a:rPr>
              <a:t>rest of high school</a:t>
            </a:r>
            <a:r>
              <a:rPr lang="en-US" sz="2000">
                <a:latin typeface="Economica"/>
                <a:ea typeface="Economica"/>
                <a:cs typeface="Economica"/>
                <a:sym typeface="Economica"/>
              </a:rPr>
              <a:t>. Along with your decision, you have to include a 1-page essay, where you explain your top three choices in order.</a:t>
            </a:r>
            <a:endParaRPr sz="2000">
              <a:latin typeface="Economica"/>
              <a:ea typeface="Economica"/>
              <a:cs typeface="Economica"/>
              <a:sym typeface="Economica"/>
            </a:endParaRPr>
          </a:p>
          <a:p>
            <a:pPr marL="0" lvl="0" indent="0" algn="l" rtl="0">
              <a:spcBef>
                <a:spcPts val="1200"/>
              </a:spcBef>
              <a:spcAft>
                <a:spcPts val="1200"/>
              </a:spcAft>
              <a:buNone/>
            </a:pPr>
            <a:r>
              <a:rPr lang="en-US" sz="2000" b="1">
                <a:latin typeface="Economica"/>
                <a:ea typeface="Economica"/>
                <a:cs typeface="Economica"/>
                <a:sym typeface="Economica"/>
              </a:rPr>
              <a:t>This decision cannot be changed!</a:t>
            </a:r>
            <a:endParaRPr sz="2000" b="1">
              <a:latin typeface="Economica"/>
              <a:ea typeface="Economica"/>
              <a:cs typeface="Economica"/>
              <a:sym typeface="Economic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caa92861f1_1_311"/>
          <p:cNvSpPr txBox="1">
            <a:spLocks noGrp="1"/>
          </p:cNvSpPr>
          <p:nvPr>
            <p:ph type="title"/>
          </p:nvPr>
        </p:nvSpPr>
        <p:spPr>
          <a:xfrm>
            <a:off x="311700" y="437367"/>
            <a:ext cx="85206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Rensizzle</a:t>
            </a:r>
            <a:endParaRPr sz="3250" b="1"/>
          </a:p>
        </p:txBody>
      </p:sp>
      <p:sp>
        <p:nvSpPr>
          <p:cNvPr id="535" name="Google Shape;535;gcaa92861f1_1_311"/>
          <p:cNvSpPr txBox="1">
            <a:spLocks noGrp="1"/>
          </p:cNvSpPr>
          <p:nvPr>
            <p:ph type="body" idx="1"/>
          </p:nvPr>
        </p:nvSpPr>
        <p:spPr>
          <a:xfrm>
            <a:off x="311700" y="1633633"/>
            <a:ext cx="8520600" cy="4472100"/>
          </a:xfrm>
          <a:prstGeom prst="rect">
            <a:avLst/>
          </a:prstGeom>
          <a:solidFill>
            <a:srgbClr val="D5A6BD"/>
          </a:solidFill>
          <a:ln w="28575" cap="flat" cmpd="sng">
            <a:solidFill>
              <a:schemeClr val="lt2"/>
            </a:solidFill>
            <a:prstDash val="dash"/>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US" sz="2000">
                <a:latin typeface="Economica"/>
                <a:ea typeface="Economica"/>
                <a:cs typeface="Economica"/>
                <a:sym typeface="Economica"/>
              </a:rPr>
              <a:t>Rensizzle has multiple options. Rensizzle can have you gain the experience to look at people's ideas and likes about a subject. Rensizzle can also help you be more fond when it comes to being part of your dream job.</a:t>
            </a:r>
            <a:endParaRPr sz="2000">
              <a:latin typeface="Economica"/>
              <a:ea typeface="Economica"/>
              <a:cs typeface="Economica"/>
              <a:sym typeface="Economica"/>
            </a:endParaRPr>
          </a:p>
          <a:p>
            <a:pPr marL="0" lvl="0" indent="0" algn="l" rtl="0">
              <a:spcBef>
                <a:spcPts val="1200"/>
              </a:spcBef>
              <a:spcAft>
                <a:spcPts val="0"/>
              </a:spcAft>
              <a:buNone/>
            </a:pPr>
            <a:r>
              <a:rPr lang="en-US" sz="2000">
                <a:latin typeface="Economica"/>
                <a:ea typeface="Economica"/>
                <a:cs typeface="Economica"/>
                <a:sym typeface="Economica"/>
              </a:rPr>
              <a:t>Some Rensizzles are : </a:t>
            </a:r>
            <a:endParaRPr sz="2000">
              <a:latin typeface="Economica"/>
              <a:ea typeface="Economica"/>
              <a:cs typeface="Economica"/>
              <a:sym typeface="Economica"/>
            </a:endParaRPr>
          </a:p>
          <a:p>
            <a:pPr marL="457200" lvl="0" indent="-355600" algn="l" rtl="0">
              <a:spcBef>
                <a:spcPts val="1200"/>
              </a:spcBef>
              <a:spcAft>
                <a:spcPts val="0"/>
              </a:spcAft>
              <a:buSzPts val="2000"/>
              <a:buFont typeface="Economica"/>
              <a:buChar char="-"/>
            </a:pPr>
            <a:r>
              <a:rPr lang="en-US" sz="2000">
                <a:latin typeface="Economica"/>
                <a:ea typeface="Economica"/>
                <a:cs typeface="Economica"/>
                <a:sym typeface="Economica"/>
              </a:rPr>
              <a:t>Graphic Novel					-    Farm to Table</a:t>
            </a:r>
            <a:endParaRPr sz="2000">
              <a:latin typeface="Economica"/>
              <a:ea typeface="Economica"/>
              <a:cs typeface="Economica"/>
              <a:sym typeface="Economica"/>
            </a:endParaRPr>
          </a:p>
          <a:p>
            <a:pPr marL="457200" lvl="0" indent="-355600" algn="l" rtl="0">
              <a:spcBef>
                <a:spcPts val="0"/>
              </a:spcBef>
              <a:spcAft>
                <a:spcPts val="0"/>
              </a:spcAft>
              <a:buSzPts val="2000"/>
              <a:buFont typeface="Economica"/>
              <a:buChar char="-"/>
            </a:pPr>
            <a:r>
              <a:rPr lang="en-US" sz="2000">
                <a:latin typeface="Economica"/>
                <a:ea typeface="Economica"/>
                <a:cs typeface="Economica"/>
                <a:sym typeface="Economica"/>
              </a:rPr>
              <a:t>Graffiti   						-    The Happiness Project</a:t>
            </a:r>
            <a:endParaRPr sz="2000">
              <a:latin typeface="Economica"/>
              <a:ea typeface="Economica"/>
              <a:cs typeface="Economica"/>
              <a:sym typeface="Economica"/>
            </a:endParaRPr>
          </a:p>
          <a:p>
            <a:pPr marL="457200" lvl="0" indent="-355600" algn="l" rtl="0">
              <a:spcBef>
                <a:spcPts val="0"/>
              </a:spcBef>
              <a:spcAft>
                <a:spcPts val="0"/>
              </a:spcAft>
              <a:buSzPts val="2000"/>
              <a:buFont typeface="Economica"/>
              <a:buChar char="-"/>
            </a:pPr>
            <a:r>
              <a:rPr lang="en-US" sz="2000">
                <a:latin typeface="Economica"/>
                <a:ea typeface="Economica"/>
                <a:cs typeface="Economica"/>
                <a:sym typeface="Economica"/>
              </a:rPr>
              <a:t>Geology   						-    NYC: Then and Now</a:t>
            </a:r>
            <a:endParaRPr sz="2000">
              <a:latin typeface="Economica"/>
              <a:ea typeface="Economica"/>
              <a:cs typeface="Economica"/>
              <a:sym typeface="Economica"/>
            </a:endParaRPr>
          </a:p>
          <a:p>
            <a:pPr marL="457200" lvl="0" indent="-355600" algn="l" rtl="0">
              <a:spcBef>
                <a:spcPts val="0"/>
              </a:spcBef>
              <a:spcAft>
                <a:spcPts val="0"/>
              </a:spcAft>
              <a:buSzPts val="2000"/>
              <a:buFont typeface="Economica"/>
              <a:buChar char="-"/>
            </a:pPr>
            <a:r>
              <a:rPr lang="en-US" sz="2000">
                <a:latin typeface="Economica"/>
                <a:ea typeface="Economica"/>
                <a:cs typeface="Economica"/>
                <a:sym typeface="Economica"/>
              </a:rPr>
              <a:t>Culinary Arts and Careers  			-    Ksizzle</a:t>
            </a:r>
            <a:endParaRPr sz="2000">
              <a:latin typeface="Economica"/>
              <a:ea typeface="Economica"/>
              <a:cs typeface="Economica"/>
              <a:sym typeface="Economic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9"/>
        <p:cNvGrpSpPr/>
        <p:nvPr/>
      </p:nvGrpSpPr>
      <p:grpSpPr>
        <a:xfrm>
          <a:off x="0" y="0"/>
          <a:ext cx="0" cy="0"/>
          <a:chOff x="0" y="0"/>
          <a:chExt cx="0" cy="0"/>
        </a:xfrm>
      </p:grpSpPr>
      <p:sp>
        <p:nvSpPr>
          <p:cNvPr id="540" name="Google Shape;540;gcaa92861f1_1_316"/>
          <p:cNvSpPr txBox="1">
            <a:spLocks noGrp="1"/>
          </p:cNvSpPr>
          <p:nvPr>
            <p:ph type="title"/>
          </p:nvPr>
        </p:nvSpPr>
        <p:spPr>
          <a:xfrm>
            <a:off x="346600" y="409800"/>
            <a:ext cx="34923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sz="3250"/>
              <a:t>Rensizzle Pictures</a:t>
            </a:r>
            <a:endParaRPr sz="3250"/>
          </a:p>
        </p:txBody>
      </p:sp>
      <p:sp>
        <p:nvSpPr>
          <p:cNvPr id="541" name="Google Shape;541;gcaa92861f1_1_316"/>
          <p:cNvSpPr txBox="1">
            <a:spLocks noGrp="1"/>
          </p:cNvSpPr>
          <p:nvPr>
            <p:ph type="body" idx="1"/>
          </p:nvPr>
        </p:nvSpPr>
        <p:spPr>
          <a:xfrm>
            <a:off x="311700" y="1633633"/>
            <a:ext cx="8520600" cy="4472100"/>
          </a:xfrm>
          <a:prstGeom prst="rect">
            <a:avLst/>
          </a:prstGeom>
          <a:ln w="28575" cap="flat" cmpd="sng">
            <a:solidFill>
              <a:schemeClr val="lt1"/>
            </a:solidFill>
            <a:prstDash val="dash"/>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42" name="Google Shape;542;gcaa92861f1_1_316"/>
          <p:cNvPicPr preferRelativeResize="0"/>
          <p:nvPr/>
        </p:nvPicPr>
        <p:blipFill rotWithShape="1">
          <a:blip r:embed="rId3">
            <a:alphaModFix/>
          </a:blip>
          <a:srcRect t="24367" b="14361"/>
          <a:stretch/>
        </p:blipFill>
        <p:spPr>
          <a:xfrm>
            <a:off x="2604525" y="3765435"/>
            <a:ext cx="2017386" cy="2197470"/>
          </a:xfrm>
          <a:prstGeom prst="rect">
            <a:avLst/>
          </a:prstGeom>
          <a:noFill/>
          <a:ln>
            <a:noFill/>
          </a:ln>
        </p:spPr>
      </p:pic>
      <p:pic>
        <p:nvPicPr>
          <p:cNvPr id="543" name="Google Shape;543;gcaa92861f1_1_316"/>
          <p:cNvPicPr preferRelativeResize="0"/>
          <p:nvPr/>
        </p:nvPicPr>
        <p:blipFill>
          <a:blip r:embed="rId4">
            <a:alphaModFix/>
          </a:blip>
          <a:stretch>
            <a:fillRect/>
          </a:stretch>
        </p:blipFill>
        <p:spPr>
          <a:xfrm>
            <a:off x="4621900" y="3765435"/>
            <a:ext cx="2017375" cy="1736001"/>
          </a:xfrm>
          <a:prstGeom prst="rect">
            <a:avLst/>
          </a:prstGeom>
          <a:noFill/>
          <a:ln>
            <a:noFill/>
          </a:ln>
        </p:spPr>
      </p:pic>
      <p:pic>
        <p:nvPicPr>
          <p:cNvPr id="544" name="Google Shape;544;gcaa92861f1_1_316"/>
          <p:cNvPicPr preferRelativeResize="0"/>
          <p:nvPr/>
        </p:nvPicPr>
        <p:blipFill>
          <a:blip r:embed="rId5">
            <a:alphaModFix/>
          </a:blip>
          <a:stretch>
            <a:fillRect/>
          </a:stretch>
        </p:blipFill>
        <p:spPr>
          <a:xfrm>
            <a:off x="346612" y="3765433"/>
            <a:ext cx="2257901" cy="1648100"/>
          </a:xfrm>
          <a:prstGeom prst="rect">
            <a:avLst/>
          </a:prstGeom>
          <a:noFill/>
          <a:ln>
            <a:noFill/>
          </a:ln>
        </p:spPr>
      </p:pic>
      <p:pic>
        <p:nvPicPr>
          <p:cNvPr id="545" name="Google Shape;545;gcaa92861f1_1_316"/>
          <p:cNvPicPr preferRelativeResize="0"/>
          <p:nvPr/>
        </p:nvPicPr>
        <p:blipFill>
          <a:blip r:embed="rId6">
            <a:alphaModFix/>
          </a:blip>
          <a:stretch>
            <a:fillRect/>
          </a:stretch>
        </p:blipFill>
        <p:spPr>
          <a:xfrm>
            <a:off x="346600" y="1685532"/>
            <a:ext cx="3363700" cy="1559925"/>
          </a:xfrm>
          <a:prstGeom prst="rect">
            <a:avLst/>
          </a:prstGeom>
          <a:noFill/>
          <a:ln>
            <a:noFill/>
          </a:ln>
        </p:spPr>
      </p:pic>
      <p:pic>
        <p:nvPicPr>
          <p:cNvPr id="546" name="Google Shape;546;gcaa92861f1_1_316"/>
          <p:cNvPicPr preferRelativeResize="0"/>
          <p:nvPr/>
        </p:nvPicPr>
        <p:blipFill>
          <a:blip r:embed="rId7">
            <a:alphaModFix/>
          </a:blip>
          <a:stretch>
            <a:fillRect/>
          </a:stretch>
        </p:blipFill>
        <p:spPr>
          <a:xfrm>
            <a:off x="3710306" y="1685533"/>
            <a:ext cx="2541446" cy="2079894"/>
          </a:xfrm>
          <a:prstGeom prst="rect">
            <a:avLst/>
          </a:prstGeom>
          <a:noFill/>
          <a:ln>
            <a:noFill/>
          </a:ln>
        </p:spPr>
      </p:pic>
      <p:pic>
        <p:nvPicPr>
          <p:cNvPr id="547" name="Google Shape;547;gcaa92861f1_1_316"/>
          <p:cNvPicPr preferRelativeResize="0"/>
          <p:nvPr/>
        </p:nvPicPr>
        <p:blipFill>
          <a:blip r:embed="rId8">
            <a:alphaModFix/>
          </a:blip>
          <a:stretch>
            <a:fillRect/>
          </a:stretch>
        </p:blipFill>
        <p:spPr>
          <a:xfrm>
            <a:off x="6251750" y="1685533"/>
            <a:ext cx="2521179" cy="2079900"/>
          </a:xfrm>
          <a:prstGeom prst="rect">
            <a:avLst/>
          </a:prstGeom>
          <a:noFill/>
          <a:ln>
            <a:noFill/>
          </a:ln>
        </p:spPr>
      </p:pic>
      <p:pic>
        <p:nvPicPr>
          <p:cNvPr id="548" name="Google Shape;548;gcaa92861f1_1_316"/>
          <p:cNvPicPr preferRelativeResize="0"/>
          <p:nvPr/>
        </p:nvPicPr>
        <p:blipFill>
          <a:blip r:embed="rId9">
            <a:alphaModFix/>
          </a:blip>
          <a:stretch>
            <a:fillRect/>
          </a:stretch>
        </p:blipFill>
        <p:spPr>
          <a:xfrm>
            <a:off x="6639275" y="3765433"/>
            <a:ext cx="2193025" cy="23146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caa92861f1_1_328"/>
          <p:cNvSpPr txBox="1">
            <a:spLocks noGrp="1"/>
          </p:cNvSpPr>
          <p:nvPr>
            <p:ph type="title"/>
          </p:nvPr>
        </p:nvSpPr>
        <p:spPr>
          <a:xfrm>
            <a:off x="311700" y="421233"/>
            <a:ext cx="8520600" cy="110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SENIOR: Prom, Trip &amp; Graduation</a:t>
            </a:r>
            <a:endParaRPr sz="3250" b="1"/>
          </a:p>
        </p:txBody>
      </p:sp>
      <p:sp>
        <p:nvSpPr>
          <p:cNvPr id="554" name="Google Shape;554;gcaa92861f1_1_328"/>
          <p:cNvSpPr txBox="1">
            <a:spLocks noGrp="1"/>
          </p:cNvSpPr>
          <p:nvPr>
            <p:ph type="body" idx="1"/>
          </p:nvPr>
        </p:nvSpPr>
        <p:spPr>
          <a:xfrm>
            <a:off x="311700" y="1633633"/>
            <a:ext cx="8520600" cy="4472100"/>
          </a:xfrm>
          <a:prstGeom prst="rect">
            <a:avLst/>
          </a:prstGeom>
          <a:solidFill>
            <a:schemeClr val="lt2"/>
          </a:solidFill>
          <a:ln w="28575" cap="flat" cmpd="sng">
            <a:solidFill>
              <a:schemeClr val="accent1"/>
            </a:solidFill>
            <a:prstDash val="dash"/>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55" name="Google Shape;555;gcaa92861f1_1_328"/>
          <p:cNvPicPr preferRelativeResize="0"/>
          <p:nvPr/>
        </p:nvPicPr>
        <p:blipFill>
          <a:blip r:embed="rId3">
            <a:alphaModFix/>
          </a:blip>
          <a:stretch>
            <a:fillRect/>
          </a:stretch>
        </p:blipFill>
        <p:spPr>
          <a:xfrm>
            <a:off x="434750" y="1737500"/>
            <a:ext cx="2383100" cy="3178476"/>
          </a:xfrm>
          <a:prstGeom prst="rect">
            <a:avLst/>
          </a:prstGeom>
          <a:noFill/>
          <a:ln>
            <a:noFill/>
          </a:ln>
        </p:spPr>
      </p:pic>
      <p:pic>
        <p:nvPicPr>
          <p:cNvPr id="556" name="Google Shape;556;gcaa92861f1_1_328"/>
          <p:cNvPicPr preferRelativeResize="0"/>
          <p:nvPr/>
        </p:nvPicPr>
        <p:blipFill>
          <a:blip r:embed="rId4">
            <a:alphaModFix/>
          </a:blip>
          <a:stretch>
            <a:fillRect/>
          </a:stretch>
        </p:blipFill>
        <p:spPr>
          <a:xfrm>
            <a:off x="2990975" y="1737500"/>
            <a:ext cx="2237800" cy="1678350"/>
          </a:xfrm>
          <a:prstGeom prst="rect">
            <a:avLst/>
          </a:prstGeom>
          <a:noFill/>
          <a:ln>
            <a:noFill/>
          </a:ln>
        </p:spPr>
      </p:pic>
      <p:pic>
        <p:nvPicPr>
          <p:cNvPr id="557" name="Google Shape;557;gcaa92861f1_1_328"/>
          <p:cNvPicPr preferRelativeResize="0"/>
          <p:nvPr/>
        </p:nvPicPr>
        <p:blipFill>
          <a:blip r:embed="rId5">
            <a:alphaModFix/>
          </a:blip>
          <a:stretch>
            <a:fillRect/>
          </a:stretch>
        </p:blipFill>
        <p:spPr>
          <a:xfrm>
            <a:off x="5401900" y="1737500"/>
            <a:ext cx="3310050" cy="4136099"/>
          </a:xfrm>
          <a:prstGeom prst="rect">
            <a:avLst/>
          </a:prstGeom>
          <a:noFill/>
          <a:ln>
            <a:noFill/>
          </a:ln>
        </p:spPr>
      </p:pic>
      <p:pic>
        <p:nvPicPr>
          <p:cNvPr id="558" name="Google Shape;558;gcaa92861f1_1_328"/>
          <p:cNvPicPr preferRelativeResize="0"/>
          <p:nvPr/>
        </p:nvPicPr>
        <p:blipFill rotWithShape="1">
          <a:blip r:embed="rId6">
            <a:alphaModFix/>
          </a:blip>
          <a:srcRect l="20439"/>
          <a:stretch/>
        </p:blipFill>
        <p:spPr>
          <a:xfrm>
            <a:off x="2990975" y="4044433"/>
            <a:ext cx="2237800" cy="19310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caa92861f1_1_337"/>
          <p:cNvSpPr txBox="1">
            <a:spLocks noGrp="1"/>
          </p:cNvSpPr>
          <p:nvPr>
            <p:ph type="title"/>
          </p:nvPr>
        </p:nvSpPr>
        <p:spPr>
          <a:xfrm>
            <a:off x="311700" y="421233"/>
            <a:ext cx="8520600" cy="833700"/>
          </a:xfrm>
          <a:prstGeom prst="rect">
            <a:avLst/>
          </a:prstGeom>
          <a:solidFill>
            <a:srgbClr val="D9D2E9"/>
          </a:solidFill>
        </p:spPr>
        <p:txBody>
          <a:bodyPr spcFirstLastPara="1" wrap="square" lIns="91425" tIns="91425" rIns="91425" bIns="91425" anchor="b" anchorCtr="0">
            <a:normAutofit/>
          </a:bodyPr>
          <a:lstStyle/>
          <a:p>
            <a:pPr marL="0" lvl="0" indent="0" algn="l" rtl="0">
              <a:spcBef>
                <a:spcPts val="0"/>
              </a:spcBef>
              <a:spcAft>
                <a:spcPts val="0"/>
              </a:spcAft>
              <a:buNone/>
            </a:pPr>
            <a:r>
              <a:rPr lang="en-US" sz="3250" b="1"/>
              <a:t>Remote school experiences:</a:t>
            </a:r>
            <a:endParaRPr sz="3250" b="1"/>
          </a:p>
        </p:txBody>
      </p:sp>
      <p:sp>
        <p:nvSpPr>
          <p:cNvPr id="564" name="Google Shape;564;gcaa92861f1_1_337"/>
          <p:cNvSpPr txBox="1">
            <a:spLocks noGrp="1"/>
          </p:cNvSpPr>
          <p:nvPr>
            <p:ph type="body" idx="1"/>
          </p:nvPr>
        </p:nvSpPr>
        <p:spPr>
          <a:xfrm>
            <a:off x="311700" y="1254867"/>
            <a:ext cx="8520600" cy="5311200"/>
          </a:xfrm>
          <a:prstGeom prst="rect">
            <a:avLst/>
          </a:prstGeom>
          <a:solidFill>
            <a:srgbClr val="D0E0E3"/>
          </a:solidFill>
          <a:ln w="2857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t>Remote learning was an experience that us students could not have predicted. We could not have expected the challenges we would have had to face during these trying times. The communication between student and teachers allowed for a better experience this past year. They understood the struggles students faced and were flexible. All teachers allowed past work to be made up, retakes of test and quizzes to happen, and took away many of the stresses students had. These are  the benefits of having such a small school like Renaissance. </a:t>
            </a:r>
            <a:endParaRPr sz="2000"/>
          </a:p>
          <a:p>
            <a:pPr marL="0" lvl="0" indent="0" algn="ctr" rtl="0">
              <a:spcBef>
                <a:spcPts val="1200"/>
              </a:spcBef>
              <a:spcAft>
                <a:spcPts val="1200"/>
              </a:spcAft>
              <a:buNone/>
            </a:pPr>
            <a:r>
              <a:rPr lang="en-US" sz="2000" b="1" u="sng"/>
              <a:t>Student voices were heard and HS Student Government does our best to take action !</a:t>
            </a:r>
            <a:endParaRPr sz="2000" b="1" u="sng"/>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caa92861f1_0_162"/>
          <p:cNvSpPr txBox="1"/>
          <p:nvPr/>
        </p:nvSpPr>
        <p:spPr>
          <a:xfrm>
            <a:off x="508500" y="486525"/>
            <a:ext cx="8127000" cy="147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We can prove it, too.  </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For the last several years …</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gcaa92861f1_0_162"/>
          <p:cNvSpPr txBox="1"/>
          <p:nvPr/>
        </p:nvSpPr>
        <p:spPr>
          <a:xfrm>
            <a:off x="369000" y="1660000"/>
            <a:ext cx="8266500" cy="28938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Regents exam data reflects TRCS curriculum rigor</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Over 90% graduation rate; 97% college acceptance rate</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97-100% college acceptance rate</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We received an A for college &amp; Career Readiness from the NYC Department of Education</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a:solidFill>
                  <a:schemeClr val="dk1"/>
                </a:solidFill>
                <a:latin typeface="Proxima Nova"/>
                <a:ea typeface="Proxima Nova"/>
                <a:cs typeface="Proxima Nova"/>
                <a:sym typeface="Proxima Nova"/>
              </a:rPr>
              <a:t>We were the only charter school named as one of NYC’s top  high schools by Daily News, AM NY and US News &amp; World Report.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caa92861f1_0_167"/>
          <p:cNvSpPr txBox="1"/>
          <p:nvPr/>
        </p:nvSpPr>
        <p:spPr>
          <a:xfrm>
            <a:off x="508500" y="269400"/>
            <a:ext cx="8127000" cy="8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An Alumni Community of...</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 name="Google Shape;257;gcaa92861f1_0_167"/>
          <p:cNvSpPr txBox="1"/>
          <p:nvPr/>
        </p:nvSpPr>
        <p:spPr>
          <a:xfrm>
            <a:off x="251400" y="872800"/>
            <a:ext cx="8535000" cy="538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Artists + Creative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Cathy Messier (2007),</a:t>
            </a:r>
            <a:r>
              <a:rPr lang="en-US" sz="2200">
                <a:solidFill>
                  <a:schemeClr val="dk1"/>
                </a:solidFill>
                <a:latin typeface="Proxima Nova"/>
                <a:ea typeface="Proxima Nova"/>
                <a:cs typeface="Proxima Nova"/>
                <a:sym typeface="Proxima Nova"/>
              </a:rPr>
              <a:t> graduate of Brandeis, playwright &amp; actor</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Lisette Lopez (2010), </a:t>
            </a:r>
            <a:r>
              <a:rPr lang="en-US" sz="2200">
                <a:solidFill>
                  <a:schemeClr val="dk1"/>
                </a:solidFill>
                <a:latin typeface="Proxima Nova"/>
                <a:ea typeface="Proxima Nova"/>
                <a:cs typeface="Proxima Nova"/>
                <a:sym typeface="Proxima Nova"/>
              </a:rPr>
              <a:t>won prestigious internship with the art department of the Museum of Natural History</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Daniel Sanchez (2006),</a:t>
            </a:r>
            <a:r>
              <a:rPr lang="en-US" sz="2200">
                <a:solidFill>
                  <a:schemeClr val="dk1"/>
                </a:solidFill>
                <a:latin typeface="Proxima Nova"/>
                <a:ea typeface="Proxima Nova"/>
                <a:cs typeface="Proxima Nova"/>
                <a:sym typeface="Proxima Nova"/>
              </a:rPr>
              <a:t> NYC film industry professional as a production assistant, and writer/producer of documentaries. </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Health Care Workers +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Samantha Aaron (2006),</a:t>
            </a:r>
            <a:r>
              <a:rPr lang="en-US" sz="2200">
                <a:solidFill>
                  <a:schemeClr val="dk1"/>
                </a:solidFill>
                <a:latin typeface="Proxima Nova"/>
                <a:ea typeface="Proxima Nova"/>
                <a:cs typeface="Proxima Nova"/>
                <a:sym typeface="Proxima Nova"/>
              </a:rPr>
              <a:t> Posse Scholar - Vanderbilt U. Research scientist at the NYC Department of Mental Health</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Law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Sam Gauthier (2008),</a:t>
            </a:r>
            <a:r>
              <a:rPr lang="en-US" sz="2200">
                <a:solidFill>
                  <a:schemeClr val="dk1"/>
                </a:solidFill>
                <a:latin typeface="Proxima Nova"/>
                <a:ea typeface="Proxima Nova"/>
                <a:cs typeface="Proxima Nova"/>
                <a:sym typeface="Proxima Nova"/>
              </a:rPr>
              <a:t> J.D. awarded from CUNY Law. Posse Scholar, Trinity College, Hartford.</a:t>
            </a:r>
            <a:endParaRPr sz="2200">
              <a:solidFill>
                <a:schemeClr val="dk1"/>
              </a:solidFill>
              <a:latin typeface="Proxima Nova"/>
              <a:ea typeface="Proxima Nova"/>
              <a:cs typeface="Proxima Nova"/>
              <a:sym typeface="Proxima Nova"/>
            </a:endParaRPr>
          </a:p>
          <a:p>
            <a:pPr marL="457200" lvl="0" indent="0" algn="l" rtl="0">
              <a:spcBef>
                <a:spcPts val="0"/>
              </a:spcBef>
              <a:spcAft>
                <a:spcPts val="0"/>
              </a:spcAft>
              <a:buNone/>
            </a:pP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caa92861f1_0_172"/>
          <p:cNvSpPr txBox="1"/>
          <p:nvPr/>
        </p:nvSpPr>
        <p:spPr>
          <a:xfrm>
            <a:off x="508500" y="269400"/>
            <a:ext cx="8127000" cy="8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An Alumni Community of...</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gcaa92861f1_0_172"/>
          <p:cNvSpPr txBox="1"/>
          <p:nvPr/>
        </p:nvSpPr>
        <p:spPr>
          <a:xfrm>
            <a:off x="251400" y="872800"/>
            <a:ext cx="8535000" cy="618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Entrepreneurs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Deep Patel (2005) </a:t>
            </a:r>
            <a:r>
              <a:rPr lang="en-US" sz="2200">
                <a:solidFill>
                  <a:schemeClr val="dk1"/>
                </a:solidFill>
                <a:latin typeface="Proxima Nova"/>
                <a:ea typeface="Proxima Nova"/>
                <a:cs typeface="Proxima Nova"/>
                <a:sym typeface="Proxima Nova"/>
              </a:rPr>
              <a:t>owns a chain of convenience stores in upstate New York AND the fuel company that supplies his gas stations</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Innovators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Luvana Chowdhury (2009), </a:t>
            </a:r>
            <a:r>
              <a:rPr lang="en-US" sz="2200">
                <a:solidFill>
                  <a:schemeClr val="dk1"/>
                </a:solidFill>
                <a:latin typeface="Proxima Nova"/>
                <a:ea typeface="Proxima Nova"/>
                <a:cs typeface="Proxima Nova"/>
                <a:sym typeface="Proxima Nova"/>
              </a:rPr>
              <a:t>Fulbright Scholar finalist for developing a micro-chip to detect Dengue Fever</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Tsechu Dolma (2010), </a:t>
            </a:r>
            <a:r>
              <a:rPr lang="en-US" sz="2200">
                <a:solidFill>
                  <a:schemeClr val="dk1"/>
                </a:solidFill>
                <a:latin typeface="Proxima Nova"/>
                <a:ea typeface="Proxima Nova"/>
                <a:cs typeface="Proxima Nova"/>
                <a:sym typeface="Proxima Nova"/>
              </a:rPr>
              <a:t>received a Brower Youth Award in recognition of her efforts to create a model for sustainable food security in Nepal. Gates Millennium Scholarship recipient. Forbes 30 under 30 - Social Entrepreneur</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Girelle Guzman (2002), </a:t>
            </a:r>
            <a:r>
              <a:rPr lang="en-US" sz="2200">
                <a:solidFill>
                  <a:schemeClr val="dk1"/>
                </a:solidFill>
                <a:latin typeface="Proxima Nova"/>
                <a:ea typeface="Proxima Nova"/>
                <a:cs typeface="Proxima Nova"/>
                <a:sym typeface="Proxima Nova"/>
              </a:rPr>
              <a:t>Posse Scholar - Brandeis University developed our Leadership Program at Renaissance - currently Director of Membership and Operations - New Lab</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dk1"/>
              </a:solidFill>
              <a:latin typeface="Proxima Nova"/>
              <a:ea typeface="Proxima Nova"/>
              <a:cs typeface="Proxima Nova"/>
              <a:sym typeface="Proxima Nova"/>
            </a:endParaRPr>
          </a:p>
          <a:p>
            <a:pPr marL="457200" lvl="0" indent="0" algn="l" rtl="0">
              <a:spcBef>
                <a:spcPts val="0"/>
              </a:spcBef>
              <a:spcAft>
                <a:spcPts val="0"/>
              </a:spcAft>
              <a:buNone/>
            </a:pP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caa92861f1_0_177"/>
          <p:cNvSpPr txBox="1"/>
          <p:nvPr/>
        </p:nvSpPr>
        <p:spPr>
          <a:xfrm>
            <a:off x="508500" y="269400"/>
            <a:ext cx="8127000" cy="8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An Alumni Community of...</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gcaa92861f1_0_177"/>
          <p:cNvSpPr txBox="1"/>
          <p:nvPr/>
        </p:nvSpPr>
        <p:spPr>
          <a:xfrm>
            <a:off x="251400" y="872800"/>
            <a:ext cx="8535000" cy="5895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Business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Brandee Williams (2005) </a:t>
            </a:r>
            <a:r>
              <a:rPr lang="en-US" sz="2200">
                <a:solidFill>
                  <a:schemeClr val="dk1"/>
                </a:solidFill>
                <a:latin typeface="Proxima Nova"/>
                <a:ea typeface="Proxima Nova"/>
                <a:cs typeface="Proxima Nova"/>
                <a:sym typeface="Proxima Nova"/>
              </a:rPr>
              <a:t>Posse Scholar, Wheaton, MA. Public relations professional</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Conor McCoy (2004)  </a:t>
            </a:r>
            <a:r>
              <a:rPr lang="en-US" sz="2200">
                <a:solidFill>
                  <a:schemeClr val="dk1"/>
                </a:solidFill>
                <a:latin typeface="Proxima Nova"/>
                <a:ea typeface="Proxima Nova"/>
                <a:cs typeface="Proxima Nova"/>
                <a:sym typeface="Proxima Nova"/>
              </a:rPr>
              <a:t>Posse Scholar, Depaw U. Investment broker, member of Board of Trustees of TRCS, President of the Friends of Renaissance Board.</a:t>
            </a:r>
            <a:r>
              <a:rPr lang="en-US" sz="2200" b="1">
                <a:solidFill>
                  <a:schemeClr val="dk1"/>
                </a:solidFill>
                <a:latin typeface="Proxima Nova"/>
                <a:ea typeface="Proxima Nova"/>
                <a:cs typeface="Proxima Nova"/>
                <a:sym typeface="Proxima Nova"/>
              </a:rPr>
              <a:t> </a:t>
            </a:r>
            <a:endParaRPr sz="2200" b="1">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Karen Campos (2010) </a:t>
            </a:r>
            <a:r>
              <a:rPr lang="en-US" sz="2200">
                <a:solidFill>
                  <a:schemeClr val="dk1"/>
                </a:solidFill>
                <a:latin typeface="Proxima Nova"/>
                <a:ea typeface="Proxima Nova"/>
                <a:cs typeface="Proxima Nova"/>
                <a:sym typeface="Proxima Nova"/>
              </a:rPr>
              <a:t>Senior Product Manager FCB Health</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Organizers, Social Entrepreneurs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Leanne Sajor (2011) </a:t>
            </a:r>
            <a:r>
              <a:rPr lang="en-US" sz="2200">
                <a:solidFill>
                  <a:schemeClr val="dk1"/>
                </a:solidFill>
                <a:latin typeface="Proxima Nova"/>
                <a:ea typeface="Proxima Nova"/>
                <a:cs typeface="Proxima Nova"/>
                <a:sym typeface="Proxima Nova"/>
              </a:rPr>
              <a:t>Program Coordinator for Economic Policy and Human Rights, International Network for Economic, Social &amp; Cultural Rights. Co-Founder Renaissance Charter HS for Innovation.  London School of Economics graduate.</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Alejandra Ruiz (2004) </a:t>
            </a:r>
            <a:r>
              <a:rPr lang="en-US" sz="2200">
                <a:solidFill>
                  <a:schemeClr val="dk1"/>
                </a:solidFill>
                <a:latin typeface="Proxima Nova"/>
                <a:ea typeface="Proxima Nova"/>
                <a:cs typeface="Proxima Nova"/>
                <a:sym typeface="Proxima Nova"/>
              </a:rPr>
              <a:t>Executive Director, Youth Engagement Fund. Cornell University. </a:t>
            </a:r>
            <a:endParaRPr sz="3300" b="1">
              <a:solidFill>
                <a:schemeClr val="dk2"/>
              </a:solidFill>
              <a:latin typeface="Proxima Nova"/>
              <a:ea typeface="Proxima Nova"/>
              <a:cs typeface="Proxima Nova"/>
              <a:sym typeface="Proxima Nova"/>
            </a:endParaRPr>
          </a:p>
          <a:p>
            <a:pPr marL="457200" lvl="0" indent="0" algn="l" rtl="0">
              <a:spcBef>
                <a:spcPts val="0"/>
              </a:spcBef>
              <a:spcAft>
                <a:spcPts val="0"/>
              </a:spcAft>
              <a:buNone/>
            </a:pP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caa92861f1_0_182"/>
          <p:cNvSpPr txBox="1"/>
          <p:nvPr/>
        </p:nvSpPr>
        <p:spPr>
          <a:xfrm>
            <a:off x="508500" y="269400"/>
            <a:ext cx="8127000" cy="8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300" b="1">
                <a:solidFill>
                  <a:schemeClr val="dk2"/>
                </a:solidFill>
                <a:latin typeface="Proxima Nova"/>
                <a:ea typeface="Proxima Nova"/>
                <a:cs typeface="Proxima Nova"/>
                <a:sym typeface="Proxima Nova"/>
              </a:rPr>
              <a:t>An Alumni Community of...</a:t>
            </a: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3300" b="1">
              <a:solidFill>
                <a:schemeClr val="dk2"/>
              </a:solidFill>
              <a:latin typeface="Proxima Nova"/>
              <a:ea typeface="Proxima Nova"/>
              <a:cs typeface="Proxima Nova"/>
              <a:sym typeface="Proxima Nova"/>
            </a:endParaRPr>
          </a:p>
          <a:p>
            <a:pPr marL="0" marR="0" lvl="0" indent="0" algn="ctr" rtl="0">
              <a:lnSpc>
                <a:spcPct val="100000"/>
              </a:lnSpc>
              <a:spcBef>
                <a:spcPts val="0"/>
              </a:spcBef>
              <a:spcAft>
                <a:spcPts val="0"/>
              </a:spcAft>
              <a:buClr>
                <a:schemeClr val="dk1"/>
              </a:buClr>
              <a:buSzPts val="1100"/>
              <a:buFont typeface="Arial"/>
              <a:buNone/>
            </a:pPr>
            <a:endParaRPr sz="2000" b="1">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1800"/>
              <a:buFont typeface="Arial"/>
              <a:buNone/>
            </a:pPr>
            <a:endParaRPr sz="2000" b="1">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2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20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5" name="Google Shape;275;gcaa92861f1_0_182"/>
          <p:cNvSpPr txBox="1"/>
          <p:nvPr/>
        </p:nvSpPr>
        <p:spPr>
          <a:xfrm>
            <a:off x="251400" y="872800"/>
            <a:ext cx="8535000" cy="538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300" b="1">
              <a:solidFill>
                <a:schemeClr val="dk2"/>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Engineering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Jonathan Rivas (2008), </a:t>
            </a:r>
            <a:r>
              <a:rPr lang="en-US" sz="2200">
                <a:solidFill>
                  <a:schemeClr val="dk1"/>
                </a:solidFill>
                <a:latin typeface="Proxima Nova"/>
                <a:ea typeface="Proxima Nova"/>
                <a:cs typeface="Proxima Nova"/>
                <a:sym typeface="Proxima Nova"/>
              </a:rPr>
              <a:t>Engineer’s Assistant at Hazen &amp; Sawyer Environmental Engineers</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Julian Laverde (2004) - </a:t>
            </a:r>
            <a:r>
              <a:rPr lang="en-US" sz="2200">
                <a:solidFill>
                  <a:schemeClr val="dk1"/>
                </a:solidFill>
                <a:latin typeface="Proxima Nova"/>
                <a:ea typeface="Proxima Nova"/>
                <a:cs typeface="Proxima Nova"/>
                <a:sym typeface="Proxima Nova"/>
              </a:rPr>
              <a:t>Design Engineering, Exelon Corporation</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3300" b="1">
                <a:solidFill>
                  <a:schemeClr val="dk2"/>
                </a:solidFill>
                <a:latin typeface="Proxima Nova"/>
                <a:ea typeface="Proxima Nova"/>
                <a:cs typeface="Proxima Nova"/>
                <a:sym typeface="Proxima Nova"/>
              </a:rPr>
              <a:t>Education Professionals</a:t>
            </a:r>
            <a:endParaRPr sz="3300" b="1">
              <a:solidFill>
                <a:schemeClr val="dk2"/>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Claudia Martinez (2006), </a:t>
            </a:r>
            <a:r>
              <a:rPr lang="en-US" sz="2200">
                <a:solidFill>
                  <a:schemeClr val="dk1"/>
                </a:solidFill>
                <a:latin typeface="Proxima Nova"/>
                <a:ea typeface="Proxima Nova"/>
                <a:cs typeface="Proxima Nova"/>
                <a:sym typeface="Proxima Nova"/>
              </a:rPr>
              <a:t>received her M.Ed from Harvard</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Jose Mane (1999) </a:t>
            </a:r>
            <a:r>
              <a:rPr lang="en-US" sz="2200">
                <a:solidFill>
                  <a:schemeClr val="dk1"/>
                </a:solidFill>
                <a:latin typeface="Proxima Nova"/>
                <a:ea typeface="Proxima Nova"/>
                <a:cs typeface="Proxima Nova"/>
                <a:sym typeface="Proxima Nova"/>
              </a:rPr>
              <a:t>completed graduate work at Columbia,  teaches Global Humanities at TRCS.</a:t>
            </a:r>
            <a:r>
              <a:rPr lang="en-US" sz="2200" b="1">
                <a:solidFill>
                  <a:schemeClr val="dk1"/>
                </a:solidFill>
                <a:latin typeface="Proxima Nova"/>
                <a:ea typeface="Proxima Nova"/>
                <a:cs typeface="Proxima Nova"/>
                <a:sym typeface="Proxima Nova"/>
              </a:rPr>
              <a:t>  </a:t>
            </a:r>
            <a:endParaRPr sz="2200" b="1">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Pierre Dizon (2005), </a:t>
            </a:r>
            <a:r>
              <a:rPr lang="en-US" sz="2200">
                <a:solidFill>
                  <a:schemeClr val="dk1"/>
                </a:solidFill>
                <a:latin typeface="Proxima Nova"/>
                <a:ea typeface="Proxima Nova"/>
                <a:cs typeface="Proxima Nova"/>
                <a:sym typeface="Proxima Nova"/>
              </a:rPr>
              <a:t>Posse Scholar, Wheaton, MA. TRCS MS Social Studies teacher, received degree in special education  </a:t>
            </a:r>
            <a:endParaRPr sz="2200">
              <a:solidFill>
                <a:schemeClr val="dk1"/>
              </a:solidFill>
              <a:latin typeface="Proxima Nova"/>
              <a:ea typeface="Proxima Nova"/>
              <a:cs typeface="Proxima Nova"/>
              <a:sym typeface="Proxima Nova"/>
            </a:endParaRPr>
          </a:p>
          <a:p>
            <a:pPr marL="457200" lvl="0" indent="-368300" algn="l" rtl="0">
              <a:spcBef>
                <a:spcPts val="0"/>
              </a:spcBef>
              <a:spcAft>
                <a:spcPts val="0"/>
              </a:spcAft>
              <a:buClr>
                <a:schemeClr val="dk1"/>
              </a:buClr>
              <a:buSzPts val="2200"/>
              <a:buFont typeface="Proxima Nova"/>
              <a:buChar char="●"/>
            </a:pPr>
            <a:r>
              <a:rPr lang="en-US" sz="2200" b="1">
                <a:solidFill>
                  <a:schemeClr val="dk1"/>
                </a:solidFill>
                <a:latin typeface="Proxima Nova"/>
                <a:ea typeface="Proxima Nova"/>
                <a:cs typeface="Proxima Nova"/>
                <a:sym typeface="Proxima Nova"/>
              </a:rPr>
              <a:t>Alex Smith (2000), </a:t>
            </a:r>
            <a:r>
              <a:rPr lang="en-US" sz="2200">
                <a:solidFill>
                  <a:schemeClr val="dk1"/>
                </a:solidFill>
                <a:latin typeface="Proxima Nova"/>
                <a:ea typeface="Proxima Nova"/>
                <a:cs typeface="Proxima Nova"/>
                <a:sym typeface="Proxima Nova"/>
              </a:rPr>
              <a:t>Sports Coordinator and integral staff member at TRCS.  </a:t>
            </a:r>
            <a:endParaRPr sz="2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100"/>
          </a:p>
        </p:txBody>
      </p:sp>
    </p:spTree>
  </p:cSld>
  <p:clrMapOvr>
    <a:masterClrMapping/>
  </p:clrMapOvr>
</p:sld>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3040</Words>
  <Application>Microsoft Office PowerPoint</Application>
  <PresentationFormat>On-screen Show (4:3)</PresentationFormat>
  <Paragraphs>476</Paragraphs>
  <Slides>44</Slides>
  <Notes>44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 Black</vt:lpstr>
      <vt:lpstr>Proxima Nova</vt:lpstr>
      <vt:lpstr>Helvetica Neue</vt:lpstr>
      <vt:lpstr>Comfortaa</vt:lpstr>
      <vt:lpstr>Calibri</vt:lpstr>
      <vt:lpstr>Economica</vt:lpstr>
      <vt:lpstr>Arial</vt:lpstr>
      <vt:lpstr>Open Sans</vt:lpstr>
      <vt:lpstr>Essential</vt:lpstr>
      <vt:lpstr>Luxe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and Career Office &amp;  Leadership Programming</vt:lpstr>
      <vt:lpstr>PowerPoint Presentation</vt:lpstr>
      <vt:lpstr>Leadership  Opportunity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TRCS  High School UnWrapped 2021</vt:lpstr>
      <vt:lpstr>Why should you attend  The Renaissance Charter High school?</vt:lpstr>
      <vt:lpstr>PowerPoint Presentation</vt:lpstr>
      <vt:lpstr>About: College and Career Office</vt:lpstr>
      <vt:lpstr>Extracurriculars (Leadership)</vt:lpstr>
      <vt:lpstr>Thanksgiving  Feast and Social Justice Day, Hosted  by Juniors Holiday Feast Hosted by Seniors </vt:lpstr>
      <vt:lpstr>Advanced placement opportunities</vt:lpstr>
      <vt:lpstr>Relationships with our teachers </vt:lpstr>
      <vt:lpstr>Student Academic Honors Organizations </vt:lpstr>
      <vt:lpstr>High School Student Government *Facilitated  by Nicole Jollon: English Teacher</vt:lpstr>
      <vt:lpstr>Clubs!</vt:lpstr>
      <vt:lpstr>Sports:</vt:lpstr>
      <vt:lpstr>PowerPoint Presentation</vt:lpstr>
      <vt:lpstr>Spirit Week!!! Student Government in Collaboration with SHS and NHS</vt:lpstr>
      <vt:lpstr>PowerPoint Presentation</vt:lpstr>
      <vt:lpstr>The Arts Classes</vt:lpstr>
      <vt:lpstr>Rensizzle</vt:lpstr>
      <vt:lpstr>Rensizzle Pictures</vt:lpstr>
      <vt:lpstr>SENIOR: Prom, Trip &amp; Graduation</vt:lpstr>
      <vt:lpstr>Remote school experiences: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Newuser</dc:creator>
  <cp:lastModifiedBy>Rebekah Oakes</cp:lastModifiedBy>
  <cp:revision>1</cp:revision>
  <dcterms:modified xsi:type="dcterms:W3CDTF">2021-09-25T15:00:00Z</dcterms:modified>
</cp:coreProperties>
</file>